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82" r:id="rId4"/>
    <p:sldId id="277" r:id="rId5"/>
    <p:sldId id="286" r:id="rId6"/>
    <p:sldId id="287" r:id="rId7"/>
    <p:sldId id="285" r:id="rId8"/>
    <p:sldId id="283" r:id="rId9"/>
    <p:sldId id="279" r:id="rId10"/>
    <p:sldId id="280" r:id="rId11"/>
    <p:sldId id="284" r:id="rId12"/>
    <p:sldId id="281" r:id="rId13"/>
    <p:sldId id="276" r:id="rId14"/>
    <p:sldId id="278" r:id="rId15"/>
    <p:sldId id="275" r:id="rId16"/>
  </p:sldIdLst>
  <p:sldSz cx="12192000" cy="6858000"/>
  <p:notesSz cx="6858000" cy="9144000"/>
  <p:defaultTextStyle>
    <a:defPPr>
      <a:defRPr lang="en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2"/>
    <p:restoredTop sz="94713"/>
  </p:normalViewPr>
  <p:slideViewPr>
    <p:cSldViewPr snapToGrid="0">
      <p:cViewPr varScale="1">
        <p:scale>
          <a:sx n="74" d="100"/>
          <a:sy n="74" d="100"/>
        </p:scale>
        <p:origin x="96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13-5040-A150-5F4311376D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13-5040-A150-5F4311376D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13-5040-A150-5F4311376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56175"/>
        <c:axId val="5547631"/>
      </c:barChart>
      <c:catAx>
        <c:axId val="5556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47631"/>
        <c:crosses val="autoZero"/>
        <c:auto val="1"/>
        <c:lblAlgn val="ctr"/>
        <c:lblOffset val="100"/>
        <c:noMultiLvlLbl val="0"/>
      </c:catAx>
      <c:valAx>
        <c:axId val="55476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561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10660-86A2-E4C8-74A5-4169D2590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13063"/>
            <a:ext cx="10642600" cy="2387600"/>
          </a:xfrm>
        </p:spPr>
        <p:txBody>
          <a:bodyPr anchor="b"/>
          <a:lstStyle>
            <a:lvl1pPr algn="l">
              <a:defRPr sz="480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9AC920-DF58-1EFF-907B-531E9CFDFF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392738"/>
            <a:ext cx="10642600" cy="474662"/>
          </a:xfrm>
        </p:spPr>
        <p:txBody>
          <a:bodyPr/>
          <a:lstStyle>
            <a:lvl1pPr marL="0" indent="0" algn="l">
              <a:buNone/>
              <a:defRPr sz="180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032DD-AFD4-2D71-F8D5-10B985696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9594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5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</a:lstStyle>
          <a:p>
            <a:fld id="{85FD6C70-25C5-2849-8657-E1A03196156D}" type="datetimeFigureOut">
              <a:rPr lang="en-SA" smtClean="0"/>
              <a:pPr/>
              <a:t>12/02/2024</a:t>
            </a:fld>
            <a:endParaRPr lang="en-S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71CF0-98D6-D2CA-7642-DB3A2384A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959475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05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</a:lstStyle>
          <a:p>
            <a:endParaRPr lang="en-S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6092E-500B-214A-8226-FDCED2CB9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595947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5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</a:lstStyle>
          <a:p>
            <a:fld id="{96ACDD01-06AE-A847-8216-527047ADFF0A}" type="slidenum">
              <a:rPr lang="en-SA" smtClean="0"/>
              <a:pPr/>
              <a:t>‹#›</a:t>
            </a:fld>
            <a:endParaRPr lang="en-S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25D14B-6A86-67F0-6F9D-1039BCD167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788528" cy="99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0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C1A6-C89D-B871-4591-49DB082E1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C3C64-CF54-015C-33D8-D19D474E2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A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A76AD86-EB3C-6A21-9077-D8F00A106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8CF48CA-BB27-537A-D9B4-629BDCB1F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220609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D3C6698-3D4B-713D-084F-9AA3867D11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13063"/>
            <a:ext cx="10642600" cy="2387600"/>
          </a:xfrm>
        </p:spPr>
        <p:txBody>
          <a:bodyPr anchor="b"/>
          <a:lstStyle>
            <a:lvl1pPr algn="l">
              <a:defRPr sz="4800" b="0" i="1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F06181B-3180-C1E4-CE69-55B24B0AA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392738"/>
            <a:ext cx="10642600" cy="474662"/>
          </a:xfrm>
        </p:spPr>
        <p:txBody>
          <a:bodyPr/>
          <a:lstStyle>
            <a:lvl1pPr marL="0" indent="0" algn="l">
              <a:buNone/>
              <a:defRPr sz="1800" b="0" i="1">
                <a:latin typeface="SangBleu Kingdom Light" panose="02040304080000000004" pitchFamily="18" charset="77"/>
                <a:ea typeface="SangBleu Kingdom Light" panose="02040304080000000004" pitchFamily="18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A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AB7A7886-3992-8165-6FCF-C7DC2082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4912BEC9-910C-3E4F-7E6E-28F1B0A7A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126351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36271-BC69-8822-0201-49AFD8EAE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CE52B-15FB-790E-7497-183F9587E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A3D56-8DD9-2774-2F3F-7E2F4A691A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6FD203B1-14F9-30C8-3A9F-756A8ED2C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0BFBBB30-DCCB-3455-14BC-B7D0B23D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237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E833E-0D97-65DD-4DBA-E98363AF9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7883F7-156C-D99A-6743-19FB76BD8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12B75-4117-7D20-B8DD-0C37CCDCC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A7132-4C7E-9516-890B-F8C1AA9650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1D3C97-9E84-4243-5F00-BDE8EE249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2E7C8305-3C57-9BDA-F607-46C5E2791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D30FD68C-656F-6A8F-7288-676884DA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241576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8DFF6-8A40-30C6-FD88-505A85D68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S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100CC-80A8-033B-801E-CA885A13D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CBE85-E70A-D0BC-78E1-6A53A6F2B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4040146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641651C-1F8A-0322-1B18-13CD238F6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FBE42316-9533-2958-326C-6843D0E6B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34674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2C659-28E5-98E0-3A6F-5E1669F90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A827F-D52D-A381-F44C-E8EF4497A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57E5FD-2349-5AED-A8AB-6DD513F81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472A34-3E24-A582-1245-167D6BAFB5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FD6C70-25C5-2849-8657-E1A03196156D}" type="datetimeFigureOut">
              <a:rPr lang="en-SA" smtClean="0"/>
              <a:t>12/02/2024</a:t>
            </a:fld>
            <a:endParaRPr lang="en-S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974942-7876-CE4A-2E59-8416F1426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CDA893-6C36-405C-A435-D2F82DAA0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179838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6A8914-E1F5-2785-B01D-92349B3A03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F7AF6-DBC3-8F0A-3872-3459EEBC2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026F1D-5110-55DC-A7E2-055434FA8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349E9183-785D-143F-AC13-C7342BE4E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10149164" y="2368549"/>
            <a:ext cx="3127377" cy="365125"/>
          </a:xfrm>
          <a:prstGeom prst="rect">
            <a:avLst/>
          </a:prstGeom>
        </p:spPr>
        <p:txBody>
          <a:bodyPr/>
          <a:lstStyle>
            <a:lvl1pPr algn="r">
              <a:defRPr sz="1050"/>
            </a:lvl1pPr>
          </a:lstStyle>
          <a:p>
            <a:r>
              <a:rPr lang="en-SA" dirty="0"/>
              <a:t>Retal 2024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018F44C0-85FA-D23E-670E-140B89689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5388" y="487432"/>
            <a:ext cx="540026" cy="365125"/>
          </a:xfrm>
          <a:prstGeom prst="rect">
            <a:avLst/>
          </a:prstGeom>
        </p:spPr>
        <p:txBody>
          <a:bodyPr/>
          <a:lstStyle/>
          <a:p>
            <a:fld id="{96ACDD01-06AE-A847-8216-527047ADFF0A}" type="slidenum">
              <a:rPr lang="en-SA" smtClean="0"/>
              <a:t>‹#›</a:t>
            </a:fld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286414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DF3234-F97B-2080-8A23-85B6BF534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C831B-F5FA-FD4F-0002-99CA0E92B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A"/>
          </a:p>
        </p:txBody>
      </p:sp>
    </p:spTree>
    <p:extLst>
      <p:ext uri="{BB962C8B-B14F-4D97-AF65-F5344CB8AC3E}">
        <p14:creationId xmlns:p14="http://schemas.microsoft.com/office/powerpoint/2010/main" val="255197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1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angBleu Kingdom Light" panose="02040304080000000004" pitchFamily="18" charset="77"/>
          <a:ea typeface="SangBleu Kingdom Light" panose="02040304080000000004" pitchFamily="18" charset="7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retal.com.sa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1FEC8C-3D10-C2E5-A077-73158EF8F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" y="0"/>
            <a:ext cx="1217740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1B4D1-85CB-B0D2-2BF1-75C554496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850" y="3087816"/>
            <a:ext cx="10699750" cy="2387600"/>
          </a:xfrm>
        </p:spPr>
        <p:txBody>
          <a:bodyPr>
            <a:normAutofit/>
          </a:bodyPr>
          <a:lstStyle/>
          <a:p>
            <a:pPr algn="l"/>
            <a:r>
              <a:rPr lang="en-SA" sz="4800" i="1" dirty="0">
                <a:solidFill>
                  <a:schemeClr val="bg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</a:rPr>
              <a:t>Design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DFDCD6-08B6-201D-4BE5-94D52DCD8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850" y="5567491"/>
            <a:ext cx="6623050" cy="462606"/>
          </a:xfrm>
        </p:spPr>
        <p:txBody>
          <a:bodyPr>
            <a:normAutofit/>
          </a:bodyPr>
          <a:lstStyle/>
          <a:p>
            <a:pPr algn="l"/>
            <a:r>
              <a:rPr lang="en-SA" sz="1800" i="1" dirty="0">
                <a:solidFill>
                  <a:schemeClr val="bg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</a:rPr>
              <a:t>Presenter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B520F7-5BCA-FDBD-EB1A-29BD801AA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883205"/>
            <a:ext cx="793750" cy="99875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188A43EF-1910-3C4C-6476-B68B3D567D8E}"/>
              </a:ext>
            </a:extLst>
          </p:cNvPr>
          <p:cNvSpPr txBox="1">
            <a:spLocks/>
          </p:cNvSpPr>
          <p:nvPr/>
        </p:nvSpPr>
        <p:spPr>
          <a:xfrm>
            <a:off x="8801100" y="5567491"/>
            <a:ext cx="2603500" cy="462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SA" sz="1800" i="1" dirty="0">
                <a:solidFill>
                  <a:schemeClr val="bg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</a:rPr>
              <a:t>October 2024</a:t>
            </a:r>
          </a:p>
        </p:txBody>
      </p:sp>
    </p:spTree>
    <p:extLst>
      <p:ext uri="{BB962C8B-B14F-4D97-AF65-F5344CB8AC3E}">
        <p14:creationId xmlns:p14="http://schemas.microsoft.com/office/powerpoint/2010/main" val="1486302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2AD67-1A32-32D2-EB3D-AEC133F80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8">
            <a:extLst>
              <a:ext uri="{FF2B5EF4-FFF2-40B4-BE49-F238E27FC236}">
                <a16:creationId xmlns:a16="http://schemas.microsoft.com/office/drawing/2014/main" id="{662469B3-D292-CCC5-0DEC-CFA617778A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99" r="6899"/>
          <a:stretch/>
        </p:blipFill>
        <p:spPr>
          <a:xfrm>
            <a:off x="838200" y="1825625"/>
            <a:ext cx="2500604" cy="4351338"/>
          </a:xfrm>
          <a:prstGeom prst="rect">
            <a:avLst/>
          </a:prstGeom>
        </p:spPr>
      </p:pic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FF22433D-B110-11A7-FCBE-051EEEAE87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876" r="30876"/>
          <a:stretch/>
        </p:blipFill>
        <p:spPr>
          <a:xfrm>
            <a:off x="3464960" y="1825625"/>
            <a:ext cx="2500604" cy="4351338"/>
          </a:xfrm>
          <a:prstGeom prst="rect">
            <a:avLst/>
          </a:prstGeom>
        </p:spPr>
      </p:pic>
      <p:pic>
        <p:nvPicPr>
          <p:cNvPr id="17" name="Content Placeholder 8">
            <a:extLst>
              <a:ext uri="{FF2B5EF4-FFF2-40B4-BE49-F238E27FC236}">
                <a16:creationId xmlns:a16="http://schemas.microsoft.com/office/drawing/2014/main" id="{C13260C4-AC55-96CE-98E3-BBF4C33DC44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07" r="24307"/>
          <a:stretch/>
        </p:blipFill>
        <p:spPr>
          <a:xfrm>
            <a:off x="6091720" y="1825625"/>
            <a:ext cx="2500604" cy="4351338"/>
          </a:xfrm>
          <a:prstGeom prst="rect">
            <a:avLst/>
          </a:prstGeom>
        </p:spPr>
      </p:pic>
      <p:pic>
        <p:nvPicPr>
          <p:cNvPr id="18" name="Content Placeholder 8">
            <a:extLst>
              <a:ext uri="{FF2B5EF4-FFF2-40B4-BE49-F238E27FC236}">
                <a16:creationId xmlns:a16="http://schemas.microsoft.com/office/drawing/2014/main" id="{E1CF58A7-3B13-A992-4C34-A4E712E7D8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436" r="5602"/>
          <a:stretch/>
        </p:blipFill>
        <p:spPr>
          <a:xfrm>
            <a:off x="8718480" y="1825625"/>
            <a:ext cx="2500604" cy="4351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28462-4BDB-5405-B4A6-864D92AFE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E69DA62-53BD-A1BE-82BD-C88D38FFC15B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10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58FF5C-EF01-BACD-ACE7-63F516722167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117750-96C8-CB29-969C-13F98536F518}"/>
              </a:ext>
            </a:extLst>
          </p:cNvPr>
          <p:cNvSpPr txBox="1"/>
          <p:nvPr/>
        </p:nvSpPr>
        <p:spPr>
          <a:xfrm>
            <a:off x="6096000" y="733389"/>
            <a:ext cx="5257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endParaRPr lang="en-SA" sz="10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381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C4B1C-B2A7-67F3-AE19-42CBE7657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3F79ED7-0571-9CA2-E069-F18E65F0F6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pic>
        <p:nvPicPr>
          <p:cNvPr id="13" name="Content Placeholder 8">
            <a:extLst>
              <a:ext uri="{FF2B5EF4-FFF2-40B4-BE49-F238E27FC236}">
                <a16:creationId xmlns:a16="http://schemas.microsoft.com/office/drawing/2014/main" id="{0EC01592-55E8-3D8B-881A-FFD21C51C2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28" t="162" r="26757"/>
          <a:stretch/>
        </p:blipFill>
        <p:spPr>
          <a:xfrm>
            <a:off x="838200" y="654823"/>
            <a:ext cx="2500604" cy="5522140"/>
          </a:xfrm>
          <a:prstGeom prst="rect">
            <a:avLst/>
          </a:prstGeom>
        </p:spPr>
      </p:pic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716AD955-E353-E103-6169-53C2A40173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660" r="38201"/>
          <a:stretch/>
        </p:blipFill>
        <p:spPr>
          <a:xfrm>
            <a:off x="3464960" y="654823"/>
            <a:ext cx="2500604" cy="5522140"/>
          </a:xfrm>
          <a:prstGeom prst="rect">
            <a:avLst/>
          </a:prstGeom>
        </p:spPr>
      </p:pic>
      <p:pic>
        <p:nvPicPr>
          <p:cNvPr id="17" name="Content Placeholder 8">
            <a:extLst>
              <a:ext uri="{FF2B5EF4-FFF2-40B4-BE49-F238E27FC236}">
                <a16:creationId xmlns:a16="http://schemas.microsoft.com/office/drawing/2014/main" id="{63854C3C-20BB-73E0-68C6-6D001AB3FB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883" t="637" r="29883"/>
          <a:stretch/>
        </p:blipFill>
        <p:spPr>
          <a:xfrm>
            <a:off x="6091720" y="654823"/>
            <a:ext cx="2500604" cy="5522140"/>
          </a:xfrm>
          <a:prstGeom prst="rect">
            <a:avLst/>
          </a:prstGeom>
        </p:spPr>
      </p:pic>
      <p:pic>
        <p:nvPicPr>
          <p:cNvPr id="18" name="Content Placeholder 8">
            <a:extLst>
              <a:ext uri="{FF2B5EF4-FFF2-40B4-BE49-F238E27FC236}">
                <a16:creationId xmlns:a16="http://schemas.microsoft.com/office/drawing/2014/main" id="{19E9DE72-03ED-3F79-2B55-4F7CC18795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403" t="-349" r="9161"/>
          <a:stretch/>
        </p:blipFill>
        <p:spPr>
          <a:xfrm>
            <a:off x="8718480" y="654823"/>
            <a:ext cx="2500604" cy="5522140"/>
          </a:xfrm>
          <a:prstGeom prst="rect">
            <a:avLst/>
          </a:pr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2A60CEA0-16BA-2CF3-A383-738D5B244011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11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0B0B53-4ADB-BD7A-F925-FAEF7B20717B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07E80F4-A249-9A37-A5AB-BA7AAAF2F33A}"/>
              </a:ext>
            </a:extLst>
          </p:cNvPr>
          <p:cNvSpPr txBox="1">
            <a:spLocks/>
          </p:cNvSpPr>
          <p:nvPr/>
        </p:nvSpPr>
        <p:spPr>
          <a:xfrm>
            <a:off x="829640" y="3901766"/>
            <a:ext cx="2500604" cy="2301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1" kern="1200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Crafting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Future, </a:t>
            </a:r>
          </a:p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Honoring</a:t>
            </a:r>
            <a:r>
              <a:rPr lang="en-US" sz="18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Past.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D1C9F01-3152-9F47-29C9-2549CF1D0A03}"/>
              </a:ext>
            </a:extLst>
          </p:cNvPr>
          <p:cNvSpPr txBox="1">
            <a:spLocks/>
          </p:cNvSpPr>
          <p:nvPr/>
        </p:nvSpPr>
        <p:spPr>
          <a:xfrm>
            <a:off x="3470098" y="3901766"/>
            <a:ext cx="2500604" cy="2301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1" kern="1200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Crafting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Future, </a:t>
            </a:r>
          </a:p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Honoring</a:t>
            </a:r>
            <a:r>
              <a:rPr lang="en-US" sz="18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Past.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139BB1-A1F1-A7E2-CEB4-7E98B9AF8DD0}"/>
              </a:ext>
            </a:extLst>
          </p:cNvPr>
          <p:cNvSpPr txBox="1">
            <a:spLocks/>
          </p:cNvSpPr>
          <p:nvPr/>
        </p:nvSpPr>
        <p:spPr>
          <a:xfrm>
            <a:off x="6090008" y="3901766"/>
            <a:ext cx="2500604" cy="2301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1" kern="1200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Crafting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Future, </a:t>
            </a:r>
          </a:p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Honoring</a:t>
            </a:r>
            <a:r>
              <a:rPr lang="en-US" sz="18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Past.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469E64-FA79-F436-C78E-C2B5B519566C}"/>
              </a:ext>
            </a:extLst>
          </p:cNvPr>
          <p:cNvSpPr txBox="1">
            <a:spLocks/>
          </p:cNvSpPr>
          <p:nvPr/>
        </p:nvSpPr>
        <p:spPr>
          <a:xfrm>
            <a:off x="8730466" y="3901766"/>
            <a:ext cx="2500604" cy="2301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1" kern="1200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Crafting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Future, </a:t>
            </a:r>
          </a:p>
          <a:p>
            <a:pPr algn="ctr">
              <a:lnSpc>
                <a:spcPct val="100000"/>
              </a:lnSpc>
            </a:pPr>
            <a:r>
              <a:rPr lang="en-US" sz="16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Honoring</a:t>
            </a:r>
            <a:r>
              <a:rPr lang="en-US" sz="1800" i="0" dirty="0">
                <a:solidFill>
                  <a:schemeClr val="accent6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accent6"/>
                </a:solidFill>
                <a:effectLst/>
                <a:latin typeface="SangBleu Kingdom Light" panose="02040304080000000004" pitchFamily="18" charset="77"/>
              </a:rPr>
              <a:t>the Past.</a:t>
            </a:r>
          </a:p>
        </p:txBody>
      </p:sp>
    </p:spTree>
    <p:extLst>
      <p:ext uri="{BB962C8B-B14F-4D97-AF65-F5344CB8AC3E}">
        <p14:creationId xmlns:p14="http://schemas.microsoft.com/office/powerpoint/2010/main" val="3099325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3E74A-B3DA-5CEC-961C-973AF3E47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6B439-D581-D486-1BF3-229198A3E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ABD592A4-8FC0-D41A-1B82-35482D386A92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12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536EC6-FFD4-D815-B621-68A8B69EADB6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0DC83F-126A-6450-D745-DACA4923A0CC}"/>
              </a:ext>
            </a:extLst>
          </p:cNvPr>
          <p:cNvSpPr txBox="1"/>
          <p:nvPr/>
        </p:nvSpPr>
        <p:spPr>
          <a:xfrm>
            <a:off x="6096000" y="733389"/>
            <a:ext cx="5257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endParaRPr lang="en-SA" sz="10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B095FA-D38D-3B5C-EDC0-3EB48D843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575749"/>
              </p:ext>
            </p:extLst>
          </p:nvPr>
        </p:nvGraphicFramePr>
        <p:xfrm>
          <a:off x="838200" y="2501607"/>
          <a:ext cx="10514955" cy="1371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02991">
                  <a:extLst>
                    <a:ext uri="{9D8B030D-6E8A-4147-A177-3AD203B41FA5}">
                      <a16:colId xmlns:a16="http://schemas.microsoft.com/office/drawing/2014/main" val="1473061627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566733674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379345592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134605588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2596774953"/>
                    </a:ext>
                  </a:extLst>
                </a:gridCol>
              </a:tblGrid>
              <a:tr h="265113"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281668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550625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691819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422379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05278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5B3E32-0C4D-AC4E-D487-FACE02A17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422374"/>
              </p:ext>
            </p:extLst>
          </p:nvPr>
        </p:nvGraphicFramePr>
        <p:xfrm>
          <a:off x="838200" y="4155746"/>
          <a:ext cx="10514955" cy="1371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02991">
                  <a:extLst>
                    <a:ext uri="{9D8B030D-6E8A-4147-A177-3AD203B41FA5}">
                      <a16:colId xmlns:a16="http://schemas.microsoft.com/office/drawing/2014/main" val="1473061627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566733674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379345592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134605588"/>
                    </a:ext>
                  </a:extLst>
                </a:gridCol>
                <a:gridCol w="2102991">
                  <a:extLst>
                    <a:ext uri="{9D8B030D-6E8A-4147-A177-3AD203B41FA5}">
                      <a16:colId xmlns:a16="http://schemas.microsoft.com/office/drawing/2014/main" val="2596774953"/>
                    </a:ext>
                  </a:extLst>
                </a:gridCol>
              </a:tblGrid>
              <a:tr h="265113"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Cell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A" sz="1200" dirty="0">
                          <a:latin typeface="ABC Favorit Arabic Unlicensed T" panose="020B0004030202060203" pitchFamily="34" charset="-78"/>
                          <a:cs typeface="ABC Favorit Arabic Unlicensed T" panose="020B0004030202060203" pitchFamily="34" charset="-78"/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281668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550625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691819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422379"/>
                  </a:ext>
                </a:extLst>
              </a:tr>
              <a:tr h="265113"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SA" sz="1200" dirty="0">
                        <a:latin typeface="ABC Favorit Arabic Unlicensed T" panose="020B0004030202060203" pitchFamily="34" charset="-78"/>
                        <a:cs typeface="ABC Favorit Arabic Unlicensed T" panose="020B0004030202060203" pitchFamily="34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0527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814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87E87-44E8-9BE5-01ED-FF48C6364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16F3F02-448C-4D24-817C-ECC9C007D9AB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13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2E83E8D-20E9-6FC9-38EC-8B0B1A78139B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FB37F2-4F4F-ECC9-C992-762F17B878ED}"/>
              </a:ext>
            </a:extLst>
          </p:cNvPr>
          <p:cNvSpPr txBox="1"/>
          <p:nvPr/>
        </p:nvSpPr>
        <p:spPr>
          <a:xfrm>
            <a:off x="945222" y="2592765"/>
            <a:ext cx="42637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rhoncus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imperdiet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venenatis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dictum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mollis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Integer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tincidunt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Cras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Vivamus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elementum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semper nisi.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leo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porttitor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ac,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lorem ante,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in,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feugiat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Phasellus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metus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varius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laoreet</a:t>
            </a:r>
            <a:endParaRPr lang="en-SA" sz="12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B09AF2C-167D-A0E2-FF0E-12F51E8812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6187797"/>
              </p:ext>
            </p:extLst>
          </p:nvPr>
        </p:nvGraphicFramePr>
        <p:xfrm>
          <a:off x="6534364" y="2167642"/>
          <a:ext cx="4009205" cy="291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9775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52CD3-2017-9F54-2608-EFC6CA464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FEDA9A1-4F7C-FD87-B653-B4D1265C9C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165" b="4165"/>
          <a:stretch/>
        </p:blipFill>
        <p:spPr>
          <a:xfrm>
            <a:off x="838200" y="1825625"/>
            <a:ext cx="10515600" cy="4351338"/>
          </a:xfr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47F461DB-2C6B-2614-86B3-323EAFA0C5B9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14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F613C4-1E59-9430-28EA-3A50D6B0A7F5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AEF3A2-B5B7-B6AD-3568-A8A55FEDB5AA}"/>
              </a:ext>
            </a:extLst>
          </p:cNvPr>
          <p:cNvSpPr txBox="1"/>
          <p:nvPr/>
        </p:nvSpPr>
        <p:spPr>
          <a:xfrm>
            <a:off x="6096000" y="733389"/>
            <a:ext cx="52571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0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0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endParaRPr lang="en-SA" sz="10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703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61922" y="5600552"/>
            <a:ext cx="1123103" cy="385362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8467" marR="3387">
              <a:lnSpc>
                <a:spcPct val="115300"/>
              </a:lnSpc>
              <a:spcBef>
                <a:spcPts val="60"/>
              </a:spcBef>
            </a:pPr>
            <a:r>
              <a:rPr sz="1067" spc="-13" dirty="0">
                <a:solidFill>
                  <a:srgbClr val="FFFFFF"/>
                </a:solidFill>
                <a:latin typeface="ABC Favorit Arabic Variable"/>
                <a:cs typeface="ABC Favorit Arabic Variable"/>
                <a:hlinkClick r:id="rId3"/>
              </a:rPr>
              <a:t>info@retal.com.sa</a:t>
            </a:r>
            <a:r>
              <a:rPr sz="1067" spc="-13" dirty="0">
                <a:solidFill>
                  <a:srgbClr val="FFFFFF"/>
                </a:solidFill>
                <a:latin typeface="ABC Favorit Arabic Variable"/>
                <a:cs typeface="ABC Favorit Arabic Variable"/>
              </a:rPr>
              <a:t> </a:t>
            </a:r>
            <a:r>
              <a:rPr sz="1067" spc="-7" dirty="0">
                <a:solidFill>
                  <a:srgbClr val="FFFFFF"/>
                </a:solidFill>
                <a:latin typeface="ABC Favorit Arabic Variable"/>
                <a:cs typeface="ABC Favorit Arabic Variable"/>
              </a:rPr>
              <a:t>retal.com.sa</a:t>
            </a:r>
            <a:endParaRPr sz="1067" dirty="0">
              <a:latin typeface="ABC Favorit Arabic Variable"/>
              <a:cs typeface="ABC Favorit Arabic Variabl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61922" y="5263253"/>
            <a:ext cx="1623483" cy="225275"/>
          </a:xfrm>
          <a:prstGeom prst="rect">
            <a:avLst/>
          </a:prstGeom>
        </p:spPr>
        <p:txBody>
          <a:bodyPr vert="horz" wrap="square" lIns="0" tIns="9736" rIns="0" bIns="0" rtlCol="0" anchor="ctr">
            <a:spAutoFit/>
          </a:bodyPr>
          <a:lstStyle/>
          <a:p>
            <a:pPr marL="8467">
              <a:lnSpc>
                <a:spcPct val="100000"/>
              </a:lnSpc>
              <a:spcBef>
                <a:spcPts val="76"/>
              </a:spcBef>
            </a:pPr>
            <a:r>
              <a:rPr lang="en-SA" sz="1400" dirty="0">
                <a:solidFill>
                  <a:schemeClr val="bg1"/>
                </a:solidFill>
                <a:latin typeface="SangBleu Kingdom Light"/>
                <a:cs typeface="SangBleu Kingdom Light"/>
              </a:rPr>
              <a:t>800</a:t>
            </a:r>
            <a:r>
              <a:rPr lang="en-SA" sz="1400" spc="3" dirty="0">
                <a:solidFill>
                  <a:schemeClr val="bg1"/>
                </a:solidFill>
                <a:latin typeface="SangBleu Kingdom Light"/>
                <a:cs typeface="SangBleu Kingdom Light"/>
              </a:rPr>
              <a:t> </a:t>
            </a:r>
            <a:r>
              <a:rPr lang="en-SA" sz="1400" dirty="0">
                <a:solidFill>
                  <a:schemeClr val="bg1"/>
                </a:solidFill>
                <a:latin typeface="SangBleu Kingdom Light"/>
                <a:cs typeface="SangBleu Kingdom Light"/>
              </a:rPr>
              <a:t>3030</a:t>
            </a:r>
            <a:r>
              <a:rPr lang="en-SA" sz="1400" spc="3" dirty="0">
                <a:solidFill>
                  <a:schemeClr val="bg1"/>
                </a:solidFill>
                <a:latin typeface="SangBleu Kingdom Light"/>
                <a:cs typeface="SangBleu Kingdom Light"/>
              </a:rPr>
              <a:t> </a:t>
            </a:r>
            <a:r>
              <a:rPr lang="en-SA" sz="1400" spc="-17" dirty="0">
                <a:solidFill>
                  <a:schemeClr val="bg1"/>
                </a:solidFill>
                <a:latin typeface="SangBleu Kingdom Light"/>
                <a:cs typeface="SangBleu Kingdom Light"/>
              </a:rPr>
              <a:t>888</a:t>
            </a:r>
            <a:endParaRPr lang="en-SA" sz="1400" dirty="0">
              <a:solidFill>
                <a:schemeClr val="bg1"/>
              </a:solidFill>
              <a:latin typeface="SangBleu Kingdom Light"/>
              <a:cs typeface="SangBleu Kingdom Ligh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28082" y="2513669"/>
            <a:ext cx="1623483" cy="1830662"/>
            <a:chOff x="1842122" y="3565893"/>
            <a:chExt cx="3279140" cy="3697604"/>
          </a:xfrm>
        </p:grpSpPr>
        <p:sp>
          <p:nvSpPr>
            <p:cNvPr id="7" name="object 7"/>
            <p:cNvSpPr/>
            <p:nvPr/>
          </p:nvSpPr>
          <p:spPr>
            <a:xfrm>
              <a:off x="1842122" y="3565893"/>
              <a:ext cx="3258185" cy="3697604"/>
            </a:xfrm>
            <a:custGeom>
              <a:avLst/>
              <a:gdLst/>
              <a:ahLst/>
              <a:cxnLst/>
              <a:rect l="l" t="t" r="r" b="b"/>
              <a:pathLst>
                <a:path w="3258185" h="3697604">
                  <a:moveTo>
                    <a:pt x="449237" y="3207296"/>
                  </a:moveTo>
                  <a:lnTo>
                    <a:pt x="443001" y="3177235"/>
                  </a:lnTo>
                  <a:lnTo>
                    <a:pt x="426199" y="3153308"/>
                  </a:lnTo>
                  <a:lnTo>
                    <a:pt x="401739" y="3137497"/>
                  </a:lnTo>
                  <a:lnTo>
                    <a:pt x="372516" y="3131794"/>
                  </a:lnTo>
                  <a:lnTo>
                    <a:pt x="341884" y="3136976"/>
                  </a:lnTo>
                  <a:lnTo>
                    <a:pt x="279374" y="3176422"/>
                  </a:lnTo>
                  <a:lnTo>
                    <a:pt x="248234" y="3209277"/>
                  </a:lnTo>
                  <a:lnTo>
                    <a:pt x="217652" y="3249968"/>
                  </a:lnTo>
                  <a:lnTo>
                    <a:pt x="188010" y="3297809"/>
                  </a:lnTo>
                  <a:lnTo>
                    <a:pt x="159664" y="3352088"/>
                  </a:lnTo>
                  <a:lnTo>
                    <a:pt x="155917" y="3350857"/>
                  </a:lnTo>
                  <a:lnTo>
                    <a:pt x="168021" y="3312020"/>
                  </a:lnTo>
                  <a:lnTo>
                    <a:pt x="176517" y="3277832"/>
                  </a:lnTo>
                  <a:lnTo>
                    <a:pt x="181533" y="3249206"/>
                  </a:lnTo>
                  <a:lnTo>
                    <a:pt x="183172" y="3227095"/>
                  </a:lnTo>
                  <a:lnTo>
                    <a:pt x="178066" y="3186620"/>
                  </a:lnTo>
                  <a:lnTo>
                    <a:pt x="163677" y="3156699"/>
                  </a:lnTo>
                  <a:lnTo>
                    <a:pt x="141401" y="3138157"/>
                  </a:lnTo>
                  <a:lnTo>
                    <a:pt x="112598" y="3131794"/>
                  </a:lnTo>
                  <a:lnTo>
                    <a:pt x="82829" y="3137890"/>
                  </a:lnTo>
                  <a:lnTo>
                    <a:pt x="53530" y="3156394"/>
                  </a:lnTo>
                  <a:lnTo>
                    <a:pt x="25603" y="3187674"/>
                  </a:lnTo>
                  <a:lnTo>
                    <a:pt x="0" y="3232048"/>
                  </a:lnTo>
                  <a:lnTo>
                    <a:pt x="939" y="3236150"/>
                  </a:lnTo>
                  <a:lnTo>
                    <a:pt x="5727" y="3239782"/>
                  </a:lnTo>
                  <a:lnTo>
                    <a:pt x="11658" y="3241103"/>
                  </a:lnTo>
                  <a:lnTo>
                    <a:pt x="16090" y="3238233"/>
                  </a:lnTo>
                  <a:lnTo>
                    <a:pt x="38214" y="3200603"/>
                  </a:lnTo>
                  <a:lnTo>
                    <a:pt x="59410" y="3175736"/>
                  </a:lnTo>
                  <a:lnTo>
                    <a:pt x="78740" y="3162008"/>
                  </a:lnTo>
                  <a:lnTo>
                    <a:pt x="95275" y="3157791"/>
                  </a:lnTo>
                  <a:lnTo>
                    <a:pt x="111721" y="3161576"/>
                  </a:lnTo>
                  <a:lnTo>
                    <a:pt x="123761" y="3173260"/>
                  </a:lnTo>
                  <a:lnTo>
                    <a:pt x="131152" y="3193300"/>
                  </a:lnTo>
                  <a:lnTo>
                    <a:pt x="133667" y="3222155"/>
                  </a:lnTo>
                  <a:lnTo>
                    <a:pt x="131597" y="3250133"/>
                  </a:lnTo>
                  <a:lnTo>
                    <a:pt x="125476" y="3285426"/>
                  </a:lnTo>
                  <a:lnTo>
                    <a:pt x="115392" y="3327450"/>
                  </a:lnTo>
                  <a:lnTo>
                    <a:pt x="101485" y="3375622"/>
                  </a:lnTo>
                  <a:lnTo>
                    <a:pt x="11137" y="3662718"/>
                  </a:lnTo>
                  <a:lnTo>
                    <a:pt x="11137" y="3680066"/>
                  </a:lnTo>
                  <a:lnTo>
                    <a:pt x="16090" y="3682530"/>
                  </a:lnTo>
                  <a:lnTo>
                    <a:pt x="47040" y="3682530"/>
                  </a:lnTo>
                  <a:lnTo>
                    <a:pt x="127482" y="3489452"/>
                  </a:lnTo>
                  <a:lnTo>
                    <a:pt x="150126" y="3424986"/>
                  </a:lnTo>
                  <a:lnTo>
                    <a:pt x="174764" y="3366401"/>
                  </a:lnTo>
                  <a:lnTo>
                    <a:pt x="200863" y="3314128"/>
                  </a:lnTo>
                  <a:lnTo>
                    <a:pt x="227838" y="3268649"/>
                  </a:lnTo>
                  <a:lnTo>
                    <a:pt x="255143" y="3230397"/>
                  </a:lnTo>
                  <a:lnTo>
                    <a:pt x="282219" y="3199854"/>
                  </a:lnTo>
                  <a:lnTo>
                    <a:pt x="333413" y="3163709"/>
                  </a:lnTo>
                  <a:lnTo>
                    <a:pt x="356400" y="3159023"/>
                  </a:lnTo>
                  <a:lnTo>
                    <a:pt x="366547" y="3160611"/>
                  </a:lnTo>
                  <a:lnTo>
                    <a:pt x="374357" y="3165208"/>
                  </a:lnTo>
                  <a:lnTo>
                    <a:pt x="379387" y="3172599"/>
                  </a:lnTo>
                  <a:lnTo>
                    <a:pt x="381165" y="3182556"/>
                  </a:lnTo>
                  <a:lnTo>
                    <a:pt x="376529" y="3199663"/>
                  </a:lnTo>
                  <a:lnTo>
                    <a:pt x="366318" y="3215487"/>
                  </a:lnTo>
                  <a:lnTo>
                    <a:pt x="356120" y="3232480"/>
                  </a:lnTo>
                  <a:lnTo>
                    <a:pt x="351472" y="3253067"/>
                  </a:lnTo>
                  <a:lnTo>
                    <a:pt x="354266" y="3265081"/>
                  </a:lnTo>
                  <a:lnTo>
                    <a:pt x="361683" y="3275825"/>
                  </a:lnTo>
                  <a:lnTo>
                    <a:pt x="372364" y="3283547"/>
                  </a:lnTo>
                  <a:lnTo>
                    <a:pt x="384886" y="3286506"/>
                  </a:lnTo>
                  <a:lnTo>
                    <a:pt x="409562" y="3280219"/>
                  </a:lnTo>
                  <a:lnTo>
                    <a:pt x="430060" y="3263138"/>
                  </a:lnTo>
                  <a:lnTo>
                    <a:pt x="444055" y="3237941"/>
                  </a:lnTo>
                  <a:lnTo>
                    <a:pt x="449237" y="3207296"/>
                  </a:lnTo>
                  <a:close/>
                </a:path>
                <a:path w="3258185" h="3697604">
                  <a:moveTo>
                    <a:pt x="594042" y="595274"/>
                  </a:moveTo>
                  <a:lnTo>
                    <a:pt x="589546" y="550075"/>
                  </a:lnTo>
                  <a:lnTo>
                    <a:pt x="576630" y="510844"/>
                  </a:lnTo>
                  <a:lnTo>
                    <a:pt x="556171" y="477278"/>
                  </a:lnTo>
                  <a:lnTo>
                    <a:pt x="529043" y="449110"/>
                  </a:lnTo>
                  <a:lnTo>
                    <a:pt x="523506" y="445236"/>
                  </a:lnTo>
                  <a:lnTo>
                    <a:pt x="523506" y="595274"/>
                  </a:lnTo>
                  <a:lnTo>
                    <a:pt x="518909" y="639521"/>
                  </a:lnTo>
                  <a:lnTo>
                    <a:pt x="505752" y="677468"/>
                  </a:lnTo>
                  <a:lnTo>
                    <a:pt x="484974" y="709510"/>
                  </a:lnTo>
                  <a:lnTo>
                    <a:pt x="457530" y="736028"/>
                  </a:lnTo>
                  <a:lnTo>
                    <a:pt x="424345" y="757402"/>
                  </a:lnTo>
                  <a:lnTo>
                    <a:pt x="386372" y="774026"/>
                  </a:lnTo>
                  <a:lnTo>
                    <a:pt x="344551" y="786282"/>
                  </a:lnTo>
                  <a:lnTo>
                    <a:pt x="299821" y="794562"/>
                  </a:lnTo>
                  <a:lnTo>
                    <a:pt x="253136" y="799249"/>
                  </a:lnTo>
                  <a:lnTo>
                    <a:pt x="205435" y="800722"/>
                  </a:lnTo>
                  <a:lnTo>
                    <a:pt x="195224" y="800722"/>
                  </a:lnTo>
                  <a:lnTo>
                    <a:pt x="157708" y="774026"/>
                  </a:lnTo>
                  <a:lnTo>
                    <a:pt x="157619" y="770699"/>
                  </a:lnTo>
                  <a:lnTo>
                    <a:pt x="157530" y="767524"/>
                  </a:lnTo>
                  <a:lnTo>
                    <a:pt x="156146" y="691819"/>
                  </a:lnTo>
                  <a:lnTo>
                    <a:pt x="155625" y="647407"/>
                  </a:lnTo>
                  <a:lnTo>
                    <a:pt x="155232" y="598195"/>
                  </a:lnTo>
                  <a:lnTo>
                    <a:pt x="155003" y="555650"/>
                  </a:lnTo>
                  <a:lnTo>
                    <a:pt x="154838" y="510844"/>
                  </a:lnTo>
                  <a:lnTo>
                    <a:pt x="154724" y="417334"/>
                  </a:lnTo>
                  <a:lnTo>
                    <a:pt x="154711" y="398487"/>
                  </a:lnTo>
                  <a:lnTo>
                    <a:pt x="177850" y="396875"/>
                  </a:lnTo>
                  <a:lnTo>
                    <a:pt x="200647" y="395719"/>
                  </a:lnTo>
                  <a:lnTo>
                    <a:pt x="222745" y="395020"/>
                  </a:lnTo>
                  <a:lnTo>
                    <a:pt x="243801" y="394792"/>
                  </a:lnTo>
                  <a:lnTo>
                    <a:pt x="299021" y="397306"/>
                  </a:lnTo>
                  <a:lnTo>
                    <a:pt x="348970" y="404837"/>
                  </a:lnTo>
                  <a:lnTo>
                    <a:pt x="393319" y="417334"/>
                  </a:lnTo>
                  <a:lnTo>
                    <a:pt x="431736" y="434797"/>
                  </a:lnTo>
                  <a:lnTo>
                    <a:pt x="463905" y="457174"/>
                  </a:lnTo>
                  <a:lnTo>
                    <a:pt x="508165" y="516559"/>
                  </a:lnTo>
                  <a:lnTo>
                    <a:pt x="519620" y="553516"/>
                  </a:lnTo>
                  <a:lnTo>
                    <a:pt x="523506" y="595274"/>
                  </a:lnTo>
                  <a:lnTo>
                    <a:pt x="523506" y="445236"/>
                  </a:lnTo>
                  <a:lnTo>
                    <a:pt x="496112" y="426034"/>
                  </a:lnTo>
                  <a:lnTo>
                    <a:pt x="458241" y="407797"/>
                  </a:lnTo>
                  <a:lnTo>
                    <a:pt x="418388" y="394792"/>
                  </a:lnTo>
                  <a:lnTo>
                    <a:pt x="416293" y="394106"/>
                  </a:lnTo>
                  <a:lnTo>
                    <a:pt x="371157" y="384670"/>
                  </a:lnTo>
                  <a:lnTo>
                    <a:pt x="323684" y="379222"/>
                  </a:lnTo>
                  <a:lnTo>
                    <a:pt x="274751" y="377469"/>
                  </a:lnTo>
                  <a:lnTo>
                    <a:pt x="305244" y="373773"/>
                  </a:lnTo>
                  <a:lnTo>
                    <a:pt x="348576" y="363270"/>
                  </a:lnTo>
                  <a:lnTo>
                    <a:pt x="389140" y="346405"/>
                  </a:lnTo>
                  <a:lnTo>
                    <a:pt x="427164" y="321691"/>
                  </a:lnTo>
                  <a:lnTo>
                    <a:pt x="458939" y="288163"/>
                  </a:lnTo>
                  <a:lnTo>
                    <a:pt x="480733" y="244792"/>
                  </a:lnTo>
                  <a:lnTo>
                    <a:pt x="488835" y="190614"/>
                  </a:lnTo>
                  <a:lnTo>
                    <a:pt x="485063" y="153441"/>
                  </a:lnTo>
                  <a:lnTo>
                    <a:pt x="473671" y="119634"/>
                  </a:lnTo>
                  <a:lnTo>
                    <a:pt x="454596" y="89484"/>
                  </a:lnTo>
                  <a:lnTo>
                    <a:pt x="427723" y="63246"/>
                  </a:lnTo>
                  <a:lnTo>
                    <a:pt x="420789" y="58851"/>
                  </a:lnTo>
                  <a:lnTo>
                    <a:pt x="420789" y="190614"/>
                  </a:lnTo>
                  <a:lnTo>
                    <a:pt x="413740" y="244792"/>
                  </a:lnTo>
                  <a:lnTo>
                    <a:pt x="393827" y="288671"/>
                  </a:lnTo>
                  <a:lnTo>
                    <a:pt x="364007" y="320890"/>
                  </a:lnTo>
                  <a:lnTo>
                    <a:pt x="326732" y="343916"/>
                  </a:lnTo>
                  <a:lnTo>
                    <a:pt x="284581" y="359219"/>
                  </a:lnTo>
                  <a:lnTo>
                    <a:pt x="240131" y="368300"/>
                  </a:lnTo>
                  <a:lnTo>
                    <a:pt x="195986" y="372656"/>
                  </a:lnTo>
                  <a:lnTo>
                    <a:pt x="154711" y="373773"/>
                  </a:lnTo>
                  <a:lnTo>
                    <a:pt x="154774" y="308902"/>
                  </a:lnTo>
                  <a:lnTo>
                    <a:pt x="154851" y="288163"/>
                  </a:lnTo>
                  <a:lnTo>
                    <a:pt x="154927" y="263652"/>
                  </a:lnTo>
                  <a:lnTo>
                    <a:pt x="155003" y="244792"/>
                  </a:lnTo>
                  <a:lnTo>
                    <a:pt x="155219" y="204724"/>
                  </a:lnTo>
                  <a:lnTo>
                    <a:pt x="155295" y="190614"/>
                  </a:lnTo>
                  <a:lnTo>
                    <a:pt x="155575" y="155397"/>
                  </a:lnTo>
                  <a:lnTo>
                    <a:pt x="155689" y="140677"/>
                  </a:lnTo>
                  <a:lnTo>
                    <a:pt x="156146" y="94627"/>
                  </a:lnTo>
                  <a:lnTo>
                    <a:pt x="156489" y="66827"/>
                  </a:lnTo>
                  <a:lnTo>
                    <a:pt x="157022" y="29959"/>
                  </a:lnTo>
                  <a:lnTo>
                    <a:pt x="157137" y="21653"/>
                  </a:lnTo>
                  <a:lnTo>
                    <a:pt x="218960" y="22326"/>
                  </a:lnTo>
                  <a:lnTo>
                    <a:pt x="272503" y="29959"/>
                  </a:lnTo>
                  <a:lnTo>
                    <a:pt x="317804" y="42849"/>
                  </a:lnTo>
                  <a:lnTo>
                    <a:pt x="354876" y="61125"/>
                  </a:lnTo>
                  <a:lnTo>
                    <a:pt x="404304" y="114325"/>
                  </a:lnTo>
                  <a:lnTo>
                    <a:pt x="420789" y="190614"/>
                  </a:lnTo>
                  <a:lnTo>
                    <a:pt x="420789" y="58851"/>
                  </a:lnTo>
                  <a:lnTo>
                    <a:pt x="392963" y="41186"/>
                  </a:lnTo>
                  <a:lnTo>
                    <a:pt x="350240" y="23558"/>
                  </a:lnTo>
                  <a:lnTo>
                    <a:pt x="335483" y="19812"/>
                  </a:lnTo>
                  <a:lnTo>
                    <a:pt x="299440" y="10655"/>
                  </a:lnTo>
                  <a:lnTo>
                    <a:pt x="240474" y="2705"/>
                  </a:lnTo>
                  <a:lnTo>
                    <a:pt x="173266" y="0"/>
                  </a:lnTo>
                  <a:lnTo>
                    <a:pt x="146456" y="228"/>
                  </a:lnTo>
                  <a:lnTo>
                    <a:pt x="115722" y="927"/>
                  </a:lnTo>
                  <a:lnTo>
                    <a:pt x="83121" y="2095"/>
                  </a:lnTo>
                  <a:lnTo>
                    <a:pt x="50761" y="3721"/>
                  </a:lnTo>
                  <a:lnTo>
                    <a:pt x="50761" y="9906"/>
                  </a:lnTo>
                  <a:lnTo>
                    <a:pt x="64401" y="12877"/>
                  </a:lnTo>
                  <a:lnTo>
                    <a:pt x="76415" y="21653"/>
                  </a:lnTo>
                  <a:lnTo>
                    <a:pt x="89115" y="66827"/>
                  </a:lnTo>
                  <a:lnTo>
                    <a:pt x="90119" y="114325"/>
                  </a:lnTo>
                  <a:lnTo>
                    <a:pt x="90525" y="149517"/>
                  </a:lnTo>
                  <a:lnTo>
                    <a:pt x="90601" y="155397"/>
                  </a:lnTo>
                  <a:lnTo>
                    <a:pt x="90881" y="190614"/>
                  </a:lnTo>
                  <a:lnTo>
                    <a:pt x="90995" y="204724"/>
                  </a:lnTo>
                  <a:lnTo>
                    <a:pt x="91198" y="244792"/>
                  </a:lnTo>
                  <a:lnTo>
                    <a:pt x="91300" y="555650"/>
                  </a:lnTo>
                  <a:lnTo>
                    <a:pt x="91097" y="595274"/>
                  </a:lnTo>
                  <a:lnTo>
                    <a:pt x="90601" y="663892"/>
                  </a:lnTo>
                  <a:lnTo>
                    <a:pt x="90144" y="703427"/>
                  </a:lnTo>
                  <a:lnTo>
                    <a:pt x="89115" y="752449"/>
                  </a:lnTo>
                  <a:lnTo>
                    <a:pt x="77343" y="796696"/>
                  </a:lnTo>
                  <a:lnTo>
                    <a:pt x="50761" y="809396"/>
                  </a:lnTo>
                  <a:lnTo>
                    <a:pt x="50761" y="815581"/>
                  </a:lnTo>
                  <a:lnTo>
                    <a:pt x="98475" y="818616"/>
                  </a:lnTo>
                  <a:lnTo>
                    <a:pt x="146646" y="820496"/>
                  </a:lnTo>
                  <a:lnTo>
                    <a:pt x="194843" y="821461"/>
                  </a:lnTo>
                  <a:lnTo>
                    <a:pt x="242570" y="821728"/>
                  </a:lnTo>
                  <a:lnTo>
                    <a:pt x="290601" y="819861"/>
                  </a:lnTo>
                  <a:lnTo>
                    <a:pt x="339471" y="814095"/>
                  </a:lnTo>
                  <a:lnTo>
                    <a:pt x="387794" y="804164"/>
                  </a:lnTo>
                  <a:lnTo>
                    <a:pt x="398881" y="800722"/>
                  </a:lnTo>
                  <a:lnTo>
                    <a:pt x="434187" y="789774"/>
                  </a:lnTo>
                  <a:lnTo>
                    <a:pt x="477240" y="770699"/>
                  </a:lnTo>
                  <a:lnTo>
                    <a:pt x="515581" y="746633"/>
                  </a:lnTo>
                  <a:lnTo>
                    <a:pt x="547827" y="717334"/>
                  </a:lnTo>
                  <a:lnTo>
                    <a:pt x="572579" y="682510"/>
                  </a:lnTo>
                  <a:lnTo>
                    <a:pt x="588441" y="641921"/>
                  </a:lnTo>
                  <a:lnTo>
                    <a:pt x="594042" y="595274"/>
                  </a:lnTo>
                  <a:close/>
                </a:path>
                <a:path w="3258185" h="3697604">
                  <a:moveTo>
                    <a:pt x="996327" y="3569906"/>
                  </a:moveTo>
                  <a:lnTo>
                    <a:pt x="995197" y="3565982"/>
                  </a:lnTo>
                  <a:lnTo>
                    <a:pt x="990142" y="3562629"/>
                  </a:lnTo>
                  <a:lnTo>
                    <a:pt x="984148" y="3561372"/>
                  </a:lnTo>
                  <a:lnTo>
                    <a:pt x="980236" y="3563721"/>
                  </a:lnTo>
                  <a:lnTo>
                    <a:pt x="960234" y="3609048"/>
                  </a:lnTo>
                  <a:lnTo>
                    <a:pt x="938936" y="3642436"/>
                  </a:lnTo>
                  <a:lnTo>
                    <a:pt x="916025" y="3663073"/>
                  </a:lnTo>
                  <a:lnTo>
                    <a:pt x="891133" y="3670135"/>
                  </a:lnTo>
                  <a:lnTo>
                    <a:pt x="871982" y="3665969"/>
                  </a:lnTo>
                  <a:lnTo>
                    <a:pt x="857567" y="3653574"/>
                  </a:lnTo>
                  <a:lnTo>
                    <a:pt x="848550" y="3633203"/>
                  </a:lnTo>
                  <a:lnTo>
                    <a:pt x="848487" y="3633063"/>
                  </a:lnTo>
                  <a:lnTo>
                    <a:pt x="845337" y="3604552"/>
                  </a:lnTo>
                  <a:lnTo>
                    <a:pt x="847178" y="3573107"/>
                  </a:lnTo>
                  <a:lnTo>
                    <a:pt x="852614" y="3536785"/>
                  </a:lnTo>
                  <a:lnTo>
                    <a:pt x="861517" y="3496310"/>
                  </a:lnTo>
                  <a:lnTo>
                    <a:pt x="873798" y="3452355"/>
                  </a:lnTo>
                  <a:lnTo>
                    <a:pt x="930402" y="3269183"/>
                  </a:lnTo>
                  <a:lnTo>
                    <a:pt x="962914" y="3163976"/>
                  </a:lnTo>
                  <a:lnTo>
                    <a:pt x="965136" y="3154108"/>
                  </a:lnTo>
                  <a:lnTo>
                    <a:pt x="964069" y="3148482"/>
                  </a:lnTo>
                  <a:lnTo>
                    <a:pt x="963993" y="3148050"/>
                  </a:lnTo>
                  <a:lnTo>
                    <a:pt x="958913" y="3145002"/>
                  </a:lnTo>
                  <a:lnTo>
                    <a:pt x="949312" y="3144164"/>
                  </a:lnTo>
                  <a:lnTo>
                    <a:pt x="929513" y="3144164"/>
                  </a:lnTo>
                  <a:lnTo>
                    <a:pt x="884796" y="3217354"/>
                  </a:lnTo>
                  <a:lnTo>
                    <a:pt x="871334" y="3267951"/>
                  </a:lnTo>
                  <a:lnTo>
                    <a:pt x="866381" y="3269183"/>
                  </a:lnTo>
                  <a:lnTo>
                    <a:pt x="854570" y="3212401"/>
                  </a:lnTo>
                  <a:lnTo>
                    <a:pt x="847775" y="3201251"/>
                  </a:lnTo>
                  <a:lnTo>
                    <a:pt x="847775" y="3282492"/>
                  </a:lnTo>
                  <a:lnTo>
                    <a:pt x="843508" y="3343706"/>
                  </a:lnTo>
                  <a:lnTo>
                    <a:pt x="825550" y="3422637"/>
                  </a:lnTo>
                  <a:lnTo>
                    <a:pt x="798334" y="3500907"/>
                  </a:lnTo>
                  <a:lnTo>
                    <a:pt x="771918" y="3555669"/>
                  </a:lnTo>
                  <a:lnTo>
                    <a:pt x="743445" y="3599637"/>
                  </a:lnTo>
                  <a:lnTo>
                    <a:pt x="713892" y="3633063"/>
                  </a:lnTo>
                  <a:lnTo>
                    <a:pt x="713778" y="3633203"/>
                  </a:lnTo>
                  <a:lnTo>
                    <a:pt x="683780" y="3656711"/>
                  </a:lnTo>
                  <a:lnTo>
                    <a:pt x="654329" y="3670554"/>
                  </a:lnTo>
                  <a:lnTo>
                    <a:pt x="626300" y="3675088"/>
                  </a:lnTo>
                  <a:lnTo>
                    <a:pt x="585063" y="3665423"/>
                  </a:lnTo>
                  <a:lnTo>
                    <a:pt x="553453" y="3636721"/>
                  </a:lnTo>
                  <a:lnTo>
                    <a:pt x="533209" y="3589477"/>
                  </a:lnTo>
                  <a:lnTo>
                    <a:pt x="526072" y="3524123"/>
                  </a:lnTo>
                  <a:lnTo>
                    <a:pt x="528497" y="3471824"/>
                  </a:lnTo>
                  <a:lnTo>
                    <a:pt x="535800" y="3421253"/>
                  </a:lnTo>
                  <a:lnTo>
                    <a:pt x="547992" y="3372789"/>
                  </a:lnTo>
                  <a:lnTo>
                    <a:pt x="565099" y="3326790"/>
                  </a:lnTo>
                  <a:lnTo>
                    <a:pt x="587133" y="3283635"/>
                  </a:lnTo>
                  <a:lnTo>
                    <a:pt x="614133" y="3243681"/>
                  </a:lnTo>
                  <a:lnTo>
                    <a:pt x="646112" y="3207296"/>
                  </a:lnTo>
                  <a:lnTo>
                    <a:pt x="699935" y="3168307"/>
                  </a:lnTo>
                  <a:lnTo>
                    <a:pt x="757478" y="3155302"/>
                  </a:lnTo>
                  <a:lnTo>
                    <a:pt x="781900" y="3159645"/>
                  </a:lnTo>
                  <a:lnTo>
                    <a:pt x="805713" y="3173438"/>
                  </a:lnTo>
                  <a:lnTo>
                    <a:pt x="826350" y="3197783"/>
                  </a:lnTo>
                  <a:lnTo>
                    <a:pt x="841235" y="3233763"/>
                  </a:lnTo>
                  <a:lnTo>
                    <a:pt x="847775" y="3282492"/>
                  </a:lnTo>
                  <a:lnTo>
                    <a:pt x="847775" y="3201251"/>
                  </a:lnTo>
                  <a:lnTo>
                    <a:pt x="828484" y="3169551"/>
                  </a:lnTo>
                  <a:lnTo>
                    <a:pt x="808774" y="3155302"/>
                  </a:lnTo>
                  <a:lnTo>
                    <a:pt x="791032" y="3142475"/>
                  </a:lnTo>
                  <a:lnTo>
                    <a:pt x="745109" y="3133039"/>
                  </a:lnTo>
                  <a:lnTo>
                    <a:pt x="706564" y="3136989"/>
                  </a:lnTo>
                  <a:lnTo>
                    <a:pt x="668972" y="3148482"/>
                  </a:lnTo>
                  <a:lnTo>
                    <a:pt x="632891" y="3166935"/>
                  </a:lnTo>
                  <a:lnTo>
                    <a:pt x="598919" y="3191776"/>
                  </a:lnTo>
                  <a:lnTo>
                    <a:pt x="567601" y="3222447"/>
                  </a:lnTo>
                  <a:lnTo>
                    <a:pt x="539521" y="3258362"/>
                  </a:lnTo>
                  <a:lnTo>
                    <a:pt x="515264" y="3298977"/>
                  </a:lnTo>
                  <a:lnTo>
                    <a:pt x="495401" y="3343706"/>
                  </a:lnTo>
                  <a:lnTo>
                    <a:pt x="480504" y="3391979"/>
                  </a:lnTo>
                  <a:lnTo>
                    <a:pt x="471144" y="3443236"/>
                  </a:lnTo>
                  <a:lnTo>
                    <a:pt x="467931" y="3496310"/>
                  </a:lnTo>
                  <a:lnTo>
                    <a:pt x="467893" y="3496907"/>
                  </a:lnTo>
                  <a:lnTo>
                    <a:pt x="472249" y="3550424"/>
                  </a:lnTo>
                  <a:lnTo>
                    <a:pt x="485025" y="3598367"/>
                  </a:lnTo>
                  <a:lnTo>
                    <a:pt x="505790" y="3638893"/>
                  </a:lnTo>
                  <a:lnTo>
                    <a:pt x="534073" y="3670135"/>
                  </a:lnTo>
                  <a:lnTo>
                    <a:pt x="569442" y="3690239"/>
                  </a:lnTo>
                  <a:lnTo>
                    <a:pt x="611441" y="3697363"/>
                  </a:lnTo>
                  <a:lnTo>
                    <a:pt x="645528" y="3693210"/>
                  </a:lnTo>
                  <a:lnTo>
                    <a:pt x="687057" y="3675088"/>
                  </a:lnTo>
                  <a:lnTo>
                    <a:pt x="745553" y="3624580"/>
                  </a:lnTo>
                  <a:lnTo>
                    <a:pt x="777011" y="3580346"/>
                  </a:lnTo>
                  <a:lnTo>
                    <a:pt x="806970" y="3524123"/>
                  </a:lnTo>
                  <a:lnTo>
                    <a:pt x="810691" y="3525355"/>
                  </a:lnTo>
                  <a:lnTo>
                    <a:pt x="806538" y="3545560"/>
                  </a:lnTo>
                  <a:lnTo>
                    <a:pt x="803427" y="3562629"/>
                  </a:lnTo>
                  <a:lnTo>
                    <a:pt x="801471" y="3578085"/>
                  </a:lnTo>
                  <a:lnTo>
                    <a:pt x="800798" y="3593414"/>
                  </a:lnTo>
                  <a:lnTo>
                    <a:pt x="806602" y="3640975"/>
                  </a:lnTo>
                  <a:lnTo>
                    <a:pt x="822134" y="3673233"/>
                  </a:lnTo>
                  <a:lnTo>
                    <a:pt x="844651" y="3691559"/>
                  </a:lnTo>
                  <a:lnTo>
                    <a:pt x="871334" y="3697363"/>
                  </a:lnTo>
                  <a:lnTo>
                    <a:pt x="910717" y="3688575"/>
                  </a:lnTo>
                  <a:lnTo>
                    <a:pt x="935062" y="3670135"/>
                  </a:lnTo>
                  <a:lnTo>
                    <a:pt x="944054" y="3663327"/>
                  </a:lnTo>
                  <a:lnTo>
                    <a:pt x="972273" y="3623221"/>
                  </a:lnTo>
                  <a:lnTo>
                    <a:pt x="996327" y="3569906"/>
                  </a:lnTo>
                  <a:close/>
                </a:path>
                <a:path w="3258185" h="3697604">
                  <a:moveTo>
                    <a:pt x="1392491" y="3145409"/>
                  </a:moveTo>
                  <a:lnTo>
                    <a:pt x="1390002" y="3144177"/>
                  </a:lnTo>
                  <a:lnTo>
                    <a:pt x="1277404" y="3144177"/>
                  </a:lnTo>
                  <a:lnTo>
                    <a:pt x="1342986" y="2936252"/>
                  </a:lnTo>
                  <a:lnTo>
                    <a:pt x="1329359" y="2936252"/>
                  </a:lnTo>
                  <a:lnTo>
                    <a:pt x="1310652" y="2982633"/>
                  </a:lnTo>
                  <a:lnTo>
                    <a:pt x="1290078" y="3019488"/>
                  </a:lnTo>
                  <a:lnTo>
                    <a:pt x="1268107" y="3043821"/>
                  </a:lnTo>
                  <a:lnTo>
                    <a:pt x="1245196" y="3052597"/>
                  </a:lnTo>
                  <a:lnTo>
                    <a:pt x="1215504" y="3144177"/>
                  </a:lnTo>
                  <a:lnTo>
                    <a:pt x="1133830" y="3144177"/>
                  </a:lnTo>
                  <a:lnTo>
                    <a:pt x="1128877" y="3144177"/>
                  </a:lnTo>
                  <a:lnTo>
                    <a:pt x="1126413" y="3145409"/>
                  </a:lnTo>
                  <a:lnTo>
                    <a:pt x="1126413" y="3165221"/>
                  </a:lnTo>
                  <a:lnTo>
                    <a:pt x="1128877" y="3166453"/>
                  </a:lnTo>
                  <a:lnTo>
                    <a:pt x="1208087" y="3166453"/>
                  </a:lnTo>
                  <a:lnTo>
                    <a:pt x="1084326" y="3560013"/>
                  </a:lnTo>
                  <a:lnTo>
                    <a:pt x="1073543" y="3615410"/>
                  </a:lnTo>
                  <a:lnTo>
                    <a:pt x="1080617" y="3658857"/>
                  </a:lnTo>
                  <a:lnTo>
                    <a:pt x="1106258" y="3687216"/>
                  </a:lnTo>
                  <a:lnTo>
                    <a:pt x="1151153" y="3697363"/>
                  </a:lnTo>
                  <a:lnTo>
                    <a:pt x="1196378" y="3688118"/>
                  </a:lnTo>
                  <a:lnTo>
                    <a:pt x="1234389" y="3662400"/>
                  </a:lnTo>
                  <a:lnTo>
                    <a:pt x="1266367" y="3623233"/>
                  </a:lnTo>
                  <a:lnTo>
                    <a:pt x="1293469" y="3573640"/>
                  </a:lnTo>
                  <a:lnTo>
                    <a:pt x="1292364" y="3569690"/>
                  </a:lnTo>
                  <a:lnTo>
                    <a:pt x="1287297" y="3566337"/>
                  </a:lnTo>
                  <a:lnTo>
                    <a:pt x="1281303" y="3565080"/>
                  </a:lnTo>
                  <a:lnTo>
                    <a:pt x="1277404" y="3567417"/>
                  </a:lnTo>
                  <a:lnTo>
                    <a:pt x="1255014" y="3606977"/>
                  </a:lnTo>
                  <a:lnTo>
                    <a:pt x="1229271" y="3639680"/>
                  </a:lnTo>
                  <a:lnTo>
                    <a:pt x="1200988" y="3661930"/>
                  </a:lnTo>
                  <a:lnTo>
                    <a:pt x="1170965" y="3670147"/>
                  </a:lnTo>
                  <a:lnTo>
                    <a:pt x="1145654" y="3662972"/>
                  </a:lnTo>
                  <a:lnTo>
                    <a:pt x="1133678" y="3642461"/>
                  </a:lnTo>
                  <a:lnTo>
                    <a:pt x="1133538" y="3610102"/>
                  </a:lnTo>
                  <a:lnTo>
                    <a:pt x="1143736" y="3567417"/>
                  </a:lnTo>
                  <a:lnTo>
                    <a:pt x="1269961" y="3166453"/>
                  </a:lnTo>
                  <a:lnTo>
                    <a:pt x="1390002" y="3166453"/>
                  </a:lnTo>
                  <a:lnTo>
                    <a:pt x="1392491" y="3165221"/>
                  </a:lnTo>
                  <a:lnTo>
                    <a:pt x="1392491" y="3145409"/>
                  </a:lnTo>
                  <a:close/>
                </a:path>
                <a:path w="3258185" h="3697604">
                  <a:moveTo>
                    <a:pt x="1477797" y="6210"/>
                  </a:moveTo>
                  <a:lnTo>
                    <a:pt x="1476540" y="0"/>
                  </a:lnTo>
                  <a:lnTo>
                    <a:pt x="1463141" y="1638"/>
                  </a:lnTo>
                  <a:lnTo>
                    <a:pt x="1449158" y="2794"/>
                  </a:lnTo>
                  <a:lnTo>
                    <a:pt x="1434947" y="3492"/>
                  </a:lnTo>
                  <a:lnTo>
                    <a:pt x="1420850" y="3721"/>
                  </a:lnTo>
                  <a:lnTo>
                    <a:pt x="1406055" y="3492"/>
                  </a:lnTo>
                  <a:lnTo>
                    <a:pt x="1391475" y="2794"/>
                  </a:lnTo>
                  <a:lnTo>
                    <a:pt x="1377353" y="1638"/>
                  </a:lnTo>
                  <a:lnTo>
                    <a:pt x="1363916" y="0"/>
                  </a:lnTo>
                  <a:lnTo>
                    <a:pt x="1362710" y="6210"/>
                  </a:lnTo>
                  <a:lnTo>
                    <a:pt x="1396288" y="34582"/>
                  </a:lnTo>
                  <a:lnTo>
                    <a:pt x="1403007" y="97624"/>
                  </a:lnTo>
                  <a:lnTo>
                    <a:pt x="1405178" y="165900"/>
                  </a:lnTo>
                  <a:lnTo>
                    <a:pt x="1406207" y="212242"/>
                  </a:lnTo>
                  <a:lnTo>
                    <a:pt x="1407121" y="267703"/>
                  </a:lnTo>
                  <a:lnTo>
                    <a:pt x="1407833" y="333032"/>
                  </a:lnTo>
                  <a:lnTo>
                    <a:pt x="1408315" y="408978"/>
                  </a:lnTo>
                  <a:lnTo>
                    <a:pt x="1408493" y="496277"/>
                  </a:lnTo>
                  <a:lnTo>
                    <a:pt x="1405420" y="553783"/>
                  </a:lnTo>
                  <a:lnTo>
                    <a:pt x="1396390" y="605269"/>
                  </a:lnTo>
                  <a:lnTo>
                    <a:pt x="1381696" y="650722"/>
                  </a:lnTo>
                  <a:lnTo>
                    <a:pt x="1361605" y="690143"/>
                  </a:lnTo>
                  <a:lnTo>
                    <a:pt x="1336395" y="723519"/>
                  </a:lnTo>
                  <a:lnTo>
                    <a:pt x="1306372" y="750849"/>
                  </a:lnTo>
                  <a:lnTo>
                    <a:pt x="1271803" y="772109"/>
                  </a:lnTo>
                  <a:lnTo>
                    <a:pt x="1232966" y="787311"/>
                  </a:lnTo>
                  <a:lnTo>
                    <a:pt x="1190155" y="796429"/>
                  </a:lnTo>
                  <a:lnTo>
                    <a:pt x="1143647" y="799477"/>
                  </a:lnTo>
                  <a:lnTo>
                    <a:pt x="1092530" y="796544"/>
                  </a:lnTo>
                  <a:lnTo>
                    <a:pt x="1045578" y="787781"/>
                  </a:lnTo>
                  <a:lnTo>
                    <a:pt x="1003058" y="773188"/>
                  </a:lnTo>
                  <a:lnTo>
                    <a:pt x="965263" y="752792"/>
                  </a:lnTo>
                  <a:lnTo>
                    <a:pt x="932497" y="726617"/>
                  </a:lnTo>
                  <a:lnTo>
                    <a:pt x="905027" y="694702"/>
                  </a:lnTo>
                  <a:lnTo>
                    <a:pt x="883170" y="657047"/>
                  </a:lnTo>
                  <a:lnTo>
                    <a:pt x="867194" y="613676"/>
                  </a:lnTo>
                  <a:lnTo>
                    <a:pt x="857389" y="564629"/>
                  </a:lnTo>
                  <a:lnTo>
                    <a:pt x="854062" y="509905"/>
                  </a:lnTo>
                  <a:lnTo>
                    <a:pt x="854100" y="418884"/>
                  </a:lnTo>
                  <a:lnTo>
                    <a:pt x="854684" y="215836"/>
                  </a:lnTo>
                  <a:lnTo>
                    <a:pt x="855726" y="101993"/>
                  </a:lnTo>
                  <a:lnTo>
                    <a:pt x="859053" y="42583"/>
                  </a:lnTo>
                  <a:lnTo>
                    <a:pt x="894892" y="6210"/>
                  </a:lnTo>
                  <a:lnTo>
                    <a:pt x="893660" y="0"/>
                  </a:lnTo>
                  <a:lnTo>
                    <a:pt x="878801" y="1638"/>
                  </a:lnTo>
                  <a:lnTo>
                    <a:pt x="861161" y="2794"/>
                  </a:lnTo>
                  <a:lnTo>
                    <a:pt x="842137" y="3492"/>
                  </a:lnTo>
                  <a:lnTo>
                    <a:pt x="823112" y="3721"/>
                  </a:lnTo>
                  <a:lnTo>
                    <a:pt x="803897" y="3492"/>
                  </a:lnTo>
                  <a:lnTo>
                    <a:pt x="784453" y="2794"/>
                  </a:lnTo>
                  <a:lnTo>
                    <a:pt x="766381" y="1638"/>
                  </a:lnTo>
                  <a:lnTo>
                    <a:pt x="751344" y="0"/>
                  </a:lnTo>
                  <a:lnTo>
                    <a:pt x="750087" y="6210"/>
                  </a:lnTo>
                  <a:lnTo>
                    <a:pt x="785952" y="43091"/>
                  </a:lnTo>
                  <a:lnTo>
                    <a:pt x="788873" y="81216"/>
                  </a:lnTo>
                  <a:lnTo>
                    <a:pt x="789660" y="131660"/>
                  </a:lnTo>
                  <a:lnTo>
                    <a:pt x="790587" y="272656"/>
                  </a:lnTo>
                  <a:lnTo>
                    <a:pt x="790968" y="509905"/>
                  </a:lnTo>
                  <a:lnTo>
                    <a:pt x="793953" y="565988"/>
                  </a:lnTo>
                  <a:lnTo>
                    <a:pt x="802652" y="616191"/>
                  </a:lnTo>
                  <a:lnTo>
                    <a:pt x="816737" y="660679"/>
                  </a:lnTo>
                  <a:lnTo>
                    <a:pt x="835825" y="699668"/>
                  </a:lnTo>
                  <a:lnTo>
                    <a:pt x="859586" y="733348"/>
                  </a:lnTo>
                  <a:lnTo>
                    <a:pt x="887641" y="761898"/>
                  </a:lnTo>
                  <a:lnTo>
                    <a:pt x="919632" y="785533"/>
                  </a:lnTo>
                  <a:lnTo>
                    <a:pt x="955217" y="804443"/>
                  </a:lnTo>
                  <a:lnTo>
                    <a:pt x="994041" y="818807"/>
                  </a:lnTo>
                  <a:lnTo>
                    <a:pt x="1035735" y="828827"/>
                  </a:lnTo>
                  <a:lnTo>
                    <a:pt x="1079944" y="834694"/>
                  </a:lnTo>
                  <a:lnTo>
                    <a:pt x="1126324" y="836612"/>
                  </a:lnTo>
                  <a:lnTo>
                    <a:pt x="1178064" y="833399"/>
                  </a:lnTo>
                  <a:lnTo>
                    <a:pt x="1225257" y="823925"/>
                  </a:lnTo>
                  <a:lnTo>
                    <a:pt x="1267815" y="808418"/>
                  </a:lnTo>
                  <a:lnTo>
                    <a:pt x="1305661" y="787133"/>
                  </a:lnTo>
                  <a:lnTo>
                    <a:pt x="1338707" y="760298"/>
                  </a:lnTo>
                  <a:lnTo>
                    <a:pt x="1366888" y="728167"/>
                  </a:lnTo>
                  <a:lnTo>
                    <a:pt x="1390129" y="690956"/>
                  </a:lnTo>
                  <a:lnTo>
                    <a:pt x="1408328" y="648931"/>
                  </a:lnTo>
                  <a:lnTo>
                    <a:pt x="1421434" y="602310"/>
                  </a:lnTo>
                  <a:lnTo>
                    <a:pt x="1429359" y="551345"/>
                  </a:lnTo>
                  <a:lnTo>
                    <a:pt x="1432013" y="496277"/>
                  </a:lnTo>
                  <a:lnTo>
                    <a:pt x="1432179" y="408978"/>
                  </a:lnTo>
                  <a:lnTo>
                    <a:pt x="1432661" y="333032"/>
                  </a:lnTo>
                  <a:lnTo>
                    <a:pt x="1433385" y="267703"/>
                  </a:lnTo>
                  <a:lnTo>
                    <a:pt x="1434287" y="212242"/>
                  </a:lnTo>
                  <a:lnTo>
                    <a:pt x="1435315" y="165900"/>
                  </a:lnTo>
                  <a:lnTo>
                    <a:pt x="1437487" y="97624"/>
                  </a:lnTo>
                  <a:lnTo>
                    <a:pt x="1439430" y="56946"/>
                  </a:lnTo>
                  <a:lnTo>
                    <a:pt x="1453502" y="19977"/>
                  </a:lnTo>
                  <a:lnTo>
                    <a:pt x="1465364" y="11188"/>
                  </a:lnTo>
                  <a:lnTo>
                    <a:pt x="1477797" y="6210"/>
                  </a:lnTo>
                  <a:close/>
                </a:path>
                <a:path w="3258185" h="3697604">
                  <a:moveTo>
                    <a:pt x="1615300" y="3569868"/>
                  </a:moveTo>
                  <a:lnTo>
                    <a:pt x="1614347" y="3565969"/>
                  </a:lnTo>
                  <a:lnTo>
                    <a:pt x="1609572" y="3562629"/>
                  </a:lnTo>
                  <a:lnTo>
                    <a:pt x="1603641" y="3561372"/>
                  </a:lnTo>
                  <a:lnTo>
                    <a:pt x="1599209" y="3563709"/>
                  </a:lnTo>
                  <a:lnTo>
                    <a:pt x="1574584" y="3606342"/>
                  </a:lnTo>
                  <a:lnTo>
                    <a:pt x="1549717" y="3637356"/>
                  </a:lnTo>
                  <a:lnTo>
                    <a:pt x="1525790" y="3656304"/>
                  </a:lnTo>
                  <a:lnTo>
                    <a:pt x="1503934" y="3662718"/>
                  </a:lnTo>
                  <a:lnTo>
                    <a:pt x="1492123" y="3660864"/>
                  </a:lnTo>
                  <a:lnTo>
                    <a:pt x="1481810" y="3654361"/>
                  </a:lnTo>
                  <a:lnTo>
                    <a:pt x="1474520" y="3641826"/>
                  </a:lnTo>
                  <a:lnTo>
                    <a:pt x="1471777" y="3622065"/>
                  </a:lnTo>
                  <a:lnTo>
                    <a:pt x="1471752" y="3621862"/>
                  </a:lnTo>
                  <a:lnTo>
                    <a:pt x="1476209" y="3591649"/>
                  </a:lnTo>
                  <a:lnTo>
                    <a:pt x="1488160" y="3552050"/>
                  </a:lnTo>
                  <a:lnTo>
                    <a:pt x="1505445" y="3505416"/>
                  </a:lnTo>
                  <a:lnTo>
                    <a:pt x="1525943" y="3454095"/>
                  </a:lnTo>
                  <a:lnTo>
                    <a:pt x="1547507" y="3400463"/>
                  </a:lnTo>
                  <a:lnTo>
                    <a:pt x="1568018" y="3346856"/>
                  </a:lnTo>
                  <a:lnTo>
                    <a:pt x="1585302" y="3295637"/>
                  </a:lnTo>
                  <a:lnTo>
                    <a:pt x="1597240" y="3249155"/>
                  </a:lnTo>
                  <a:lnTo>
                    <a:pt x="1601698" y="3209747"/>
                  </a:lnTo>
                  <a:lnTo>
                    <a:pt x="1596313" y="3176689"/>
                  </a:lnTo>
                  <a:lnTo>
                    <a:pt x="1585061" y="3157791"/>
                  </a:lnTo>
                  <a:lnTo>
                    <a:pt x="1581746" y="3152216"/>
                  </a:lnTo>
                  <a:lnTo>
                    <a:pt x="1560449" y="3137027"/>
                  </a:lnTo>
                  <a:lnTo>
                    <a:pt x="1534858" y="3131794"/>
                  </a:lnTo>
                  <a:lnTo>
                    <a:pt x="1504543" y="3135782"/>
                  </a:lnTo>
                  <a:lnTo>
                    <a:pt x="1473301" y="3150679"/>
                  </a:lnTo>
                  <a:lnTo>
                    <a:pt x="1441589" y="3180892"/>
                  </a:lnTo>
                  <a:lnTo>
                    <a:pt x="1409865" y="3230816"/>
                  </a:lnTo>
                  <a:lnTo>
                    <a:pt x="1410817" y="3235426"/>
                  </a:lnTo>
                  <a:lnTo>
                    <a:pt x="1415592" y="3239008"/>
                  </a:lnTo>
                  <a:lnTo>
                    <a:pt x="1421536" y="3240024"/>
                  </a:lnTo>
                  <a:lnTo>
                    <a:pt x="1425956" y="3236976"/>
                  </a:lnTo>
                  <a:lnTo>
                    <a:pt x="1450467" y="3199041"/>
                  </a:lnTo>
                  <a:lnTo>
                    <a:pt x="1472666" y="3174657"/>
                  </a:lnTo>
                  <a:lnTo>
                    <a:pt x="1493469" y="3161652"/>
                  </a:lnTo>
                  <a:lnTo>
                    <a:pt x="1513814" y="3157791"/>
                  </a:lnTo>
                  <a:lnTo>
                    <a:pt x="1527009" y="3160585"/>
                  </a:lnTo>
                  <a:lnTo>
                    <a:pt x="1536725" y="3168942"/>
                  </a:lnTo>
                  <a:lnTo>
                    <a:pt x="1542719" y="3182861"/>
                  </a:lnTo>
                  <a:lnTo>
                    <a:pt x="1544764" y="3202355"/>
                  </a:lnTo>
                  <a:lnTo>
                    <a:pt x="1540433" y="3236976"/>
                  </a:lnTo>
                  <a:lnTo>
                    <a:pt x="1528368" y="3282531"/>
                  </a:lnTo>
                  <a:lnTo>
                    <a:pt x="1511084" y="3333394"/>
                  </a:lnTo>
                  <a:lnTo>
                    <a:pt x="1490586" y="3387750"/>
                  </a:lnTo>
                  <a:lnTo>
                    <a:pt x="1469021" y="3442817"/>
                  </a:lnTo>
                  <a:lnTo>
                    <a:pt x="1448536" y="3495789"/>
                  </a:lnTo>
                  <a:lnTo>
                    <a:pt x="1431239" y="3543909"/>
                  </a:lnTo>
                  <a:lnTo>
                    <a:pt x="1419301" y="3584397"/>
                  </a:lnTo>
                  <a:lnTo>
                    <a:pt x="1414843" y="3614445"/>
                  </a:lnTo>
                  <a:lnTo>
                    <a:pt x="1421130" y="3648189"/>
                  </a:lnTo>
                  <a:lnTo>
                    <a:pt x="1437271" y="3671709"/>
                  </a:lnTo>
                  <a:lnTo>
                    <a:pt x="1459204" y="3685489"/>
                  </a:lnTo>
                  <a:lnTo>
                    <a:pt x="1482890" y="3689972"/>
                  </a:lnTo>
                  <a:lnTo>
                    <a:pt x="1520469" y="3682352"/>
                  </a:lnTo>
                  <a:lnTo>
                    <a:pt x="1549628" y="3662718"/>
                  </a:lnTo>
                  <a:lnTo>
                    <a:pt x="1554213" y="3659632"/>
                  </a:lnTo>
                  <a:lnTo>
                    <a:pt x="1585404" y="3622065"/>
                  </a:lnTo>
                  <a:lnTo>
                    <a:pt x="1615300" y="3569868"/>
                  </a:lnTo>
                  <a:close/>
                </a:path>
                <a:path w="3258185" h="3697604">
                  <a:moveTo>
                    <a:pt x="1685848" y="2811272"/>
                  </a:moveTo>
                  <a:lnTo>
                    <a:pt x="1682800" y="2795879"/>
                  </a:lnTo>
                  <a:lnTo>
                    <a:pt x="1674406" y="2783738"/>
                  </a:lnTo>
                  <a:lnTo>
                    <a:pt x="1661833" y="2775775"/>
                  </a:lnTo>
                  <a:lnTo>
                    <a:pt x="1646250" y="2772905"/>
                  </a:lnTo>
                  <a:lnTo>
                    <a:pt x="1621764" y="2777845"/>
                  </a:lnTo>
                  <a:lnTo>
                    <a:pt x="1601698" y="2791015"/>
                  </a:lnTo>
                  <a:lnTo>
                    <a:pt x="1588122" y="2809989"/>
                  </a:lnTo>
                  <a:lnTo>
                    <a:pt x="1583131" y="2832341"/>
                  </a:lnTo>
                  <a:lnTo>
                    <a:pt x="1586191" y="2847721"/>
                  </a:lnTo>
                  <a:lnTo>
                    <a:pt x="1594586" y="2859849"/>
                  </a:lnTo>
                  <a:lnTo>
                    <a:pt x="1607146" y="2867812"/>
                  </a:lnTo>
                  <a:lnTo>
                    <a:pt x="1622717" y="2870670"/>
                  </a:lnTo>
                  <a:lnTo>
                    <a:pt x="1647202" y="2865920"/>
                  </a:lnTo>
                  <a:lnTo>
                    <a:pt x="1667281" y="2853042"/>
                  </a:lnTo>
                  <a:lnTo>
                    <a:pt x="1680857" y="2834132"/>
                  </a:lnTo>
                  <a:lnTo>
                    <a:pt x="1685848" y="2811272"/>
                  </a:lnTo>
                  <a:close/>
                </a:path>
                <a:path w="3258185" h="3697604">
                  <a:moveTo>
                    <a:pt x="1791055" y="6223"/>
                  </a:moveTo>
                  <a:lnTo>
                    <a:pt x="1789823" y="12"/>
                  </a:lnTo>
                  <a:lnTo>
                    <a:pt x="1774977" y="1625"/>
                  </a:lnTo>
                  <a:lnTo>
                    <a:pt x="1757349" y="2794"/>
                  </a:lnTo>
                  <a:lnTo>
                    <a:pt x="1738325" y="3492"/>
                  </a:lnTo>
                  <a:lnTo>
                    <a:pt x="1719287" y="3733"/>
                  </a:lnTo>
                  <a:lnTo>
                    <a:pt x="1700060" y="3492"/>
                  </a:lnTo>
                  <a:lnTo>
                    <a:pt x="1680603" y="2794"/>
                  </a:lnTo>
                  <a:lnTo>
                    <a:pt x="1662544" y="1625"/>
                  </a:lnTo>
                  <a:lnTo>
                    <a:pt x="1647482" y="12"/>
                  </a:lnTo>
                  <a:lnTo>
                    <a:pt x="1646250" y="6223"/>
                  </a:lnTo>
                  <a:lnTo>
                    <a:pt x="1682127" y="43078"/>
                  </a:lnTo>
                  <a:lnTo>
                    <a:pt x="1685658" y="115862"/>
                  </a:lnTo>
                  <a:lnTo>
                    <a:pt x="1686521" y="204711"/>
                  </a:lnTo>
                  <a:lnTo>
                    <a:pt x="1687042" y="332003"/>
                  </a:lnTo>
                  <a:lnTo>
                    <a:pt x="1687042" y="487260"/>
                  </a:lnTo>
                  <a:lnTo>
                    <a:pt x="1686521" y="614578"/>
                  </a:lnTo>
                  <a:lnTo>
                    <a:pt x="1685658" y="703440"/>
                  </a:lnTo>
                  <a:lnTo>
                    <a:pt x="1684616" y="752462"/>
                  </a:lnTo>
                  <a:lnTo>
                    <a:pt x="1675663" y="792975"/>
                  </a:lnTo>
                  <a:lnTo>
                    <a:pt x="1646250" y="813117"/>
                  </a:lnTo>
                  <a:lnTo>
                    <a:pt x="1647482" y="819277"/>
                  </a:lnTo>
                  <a:lnTo>
                    <a:pt x="1662544" y="817651"/>
                  </a:lnTo>
                  <a:lnTo>
                    <a:pt x="1680603" y="816495"/>
                  </a:lnTo>
                  <a:lnTo>
                    <a:pt x="1700060" y="815809"/>
                  </a:lnTo>
                  <a:lnTo>
                    <a:pt x="1719287" y="815581"/>
                  </a:lnTo>
                  <a:lnTo>
                    <a:pt x="1738325" y="815809"/>
                  </a:lnTo>
                  <a:lnTo>
                    <a:pt x="1757349" y="816495"/>
                  </a:lnTo>
                  <a:lnTo>
                    <a:pt x="1774977" y="817651"/>
                  </a:lnTo>
                  <a:lnTo>
                    <a:pt x="1789823" y="819277"/>
                  </a:lnTo>
                  <a:lnTo>
                    <a:pt x="1791055" y="813117"/>
                  </a:lnTo>
                  <a:lnTo>
                    <a:pt x="1755203" y="776198"/>
                  </a:lnTo>
                  <a:lnTo>
                    <a:pt x="1751660" y="703440"/>
                  </a:lnTo>
                  <a:lnTo>
                    <a:pt x="1750796" y="614578"/>
                  </a:lnTo>
                  <a:lnTo>
                    <a:pt x="1750275" y="487260"/>
                  </a:lnTo>
                  <a:lnTo>
                    <a:pt x="1750275" y="331990"/>
                  </a:lnTo>
                  <a:lnTo>
                    <a:pt x="1750796" y="204622"/>
                  </a:lnTo>
                  <a:lnTo>
                    <a:pt x="1751660" y="115404"/>
                  </a:lnTo>
                  <a:lnTo>
                    <a:pt x="1752688" y="65595"/>
                  </a:lnTo>
                  <a:lnTo>
                    <a:pt x="1761667" y="26149"/>
                  </a:lnTo>
                  <a:lnTo>
                    <a:pt x="1773224" y="14617"/>
                  </a:lnTo>
                  <a:lnTo>
                    <a:pt x="1791055" y="6223"/>
                  </a:lnTo>
                  <a:close/>
                </a:path>
                <a:path w="3258185" h="3697604">
                  <a:moveTo>
                    <a:pt x="2187130" y="3347148"/>
                  </a:moveTo>
                  <a:lnTo>
                    <a:pt x="2182596" y="3295548"/>
                  </a:lnTo>
                  <a:lnTo>
                    <a:pt x="2169579" y="3249498"/>
                  </a:lnTo>
                  <a:lnTo>
                    <a:pt x="2149043" y="3209874"/>
                  </a:lnTo>
                  <a:lnTo>
                    <a:pt x="2130183" y="3187420"/>
                  </a:lnTo>
                  <a:lnTo>
                    <a:pt x="2130183" y="3302571"/>
                  </a:lnTo>
                  <a:lnTo>
                    <a:pt x="2127339" y="3355060"/>
                  </a:lnTo>
                  <a:lnTo>
                    <a:pt x="2119172" y="3407600"/>
                  </a:lnTo>
                  <a:lnTo>
                    <a:pt x="2106320" y="3458705"/>
                  </a:lnTo>
                  <a:lnTo>
                    <a:pt x="2089378" y="3506914"/>
                  </a:lnTo>
                  <a:lnTo>
                    <a:pt x="2068944" y="3550742"/>
                  </a:lnTo>
                  <a:lnTo>
                    <a:pt x="2045627" y="3588728"/>
                  </a:lnTo>
                  <a:lnTo>
                    <a:pt x="2020049" y="3619398"/>
                  </a:lnTo>
                  <a:lnTo>
                    <a:pt x="1988769" y="3646576"/>
                  </a:lnTo>
                  <a:lnTo>
                    <a:pt x="1929904" y="3673538"/>
                  </a:lnTo>
                  <a:lnTo>
                    <a:pt x="1900008" y="3676345"/>
                  </a:lnTo>
                  <a:lnTo>
                    <a:pt x="1860918" y="3670871"/>
                  </a:lnTo>
                  <a:lnTo>
                    <a:pt x="1827822" y="3654006"/>
                  </a:lnTo>
                  <a:lnTo>
                    <a:pt x="1802269" y="3625011"/>
                  </a:lnTo>
                  <a:lnTo>
                    <a:pt x="1785810" y="3583178"/>
                  </a:lnTo>
                  <a:lnTo>
                    <a:pt x="1779968" y="3527818"/>
                  </a:lnTo>
                  <a:lnTo>
                    <a:pt x="1782826" y="3475329"/>
                  </a:lnTo>
                  <a:lnTo>
                    <a:pt x="1790992" y="3422802"/>
                  </a:lnTo>
                  <a:lnTo>
                    <a:pt x="1803844" y="3371697"/>
                  </a:lnTo>
                  <a:lnTo>
                    <a:pt x="1820786" y="3323488"/>
                  </a:lnTo>
                  <a:lnTo>
                    <a:pt x="1841220" y="3279660"/>
                  </a:lnTo>
                  <a:lnTo>
                    <a:pt x="1864525" y="3241675"/>
                  </a:lnTo>
                  <a:lnTo>
                    <a:pt x="1890102" y="3211017"/>
                  </a:lnTo>
                  <a:lnTo>
                    <a:pt x="1921395" y="3183839"/>
                  </a:lnTo>
                  <a:lnTo>
                    <a:pt x="1980260" y="3156877"/>
                  </a:lnTo>
                  <a:lnTo>
                    <a:pt x="2010143" y="3154070"/>
                  </a:lnTo>
                  <a:lnTo>
                    <a:pt x="2049246" y="3159531"/>
                  </a:lnTo>
                  <a:lnTo>
                    <a:pt x="2082342" y="3176409"/>
                  </a:lnTo>
                  <a:lnTo>
                    <a:pt x="2107895" y="3205391"/>
                  </a:lnTo>
                  <a:lnTo>
                    <a:pt x="2124354" y="3247212"/>
                  </a:lnTo>
                  <a:lnTo>
                    <a:pt x="2130183" y="3302571"/>
                  </a:lnTo>
                  <a:lnTo>
                    <a:pt x="2130183" y="3187420"/>
                  </a:lnTo>
                  <a:lnTo>
                    <a:pt x="2090000" y="3154070"/>
                  </a:lnTo>
                  <a:lnTo>
                    <a:pt x="2051519" y="3138259"/>
                  </a:lnTo>
                  <a:lnTo>
                    <a:pt x="2010143" y="3133026"/>
                  </a:lnTo>
                  <a:lnTo>
                    <a:pt x="1968588" y="3137052"/>
                  </a:lnTo>
                  <a:lnTo>
                    <a:pt x="1928634" y="3148685"/>
                  </a:lnTo>
                  <a:lnTo>
                    <a:pt x="1890776" y="3167240"/>
                  </a:lnTo>
                  <a:lnTo>
                    <a:pt x="1855508" y="3192043"/>
                  </a:lnTo>
                  <a:lnTo>
                    <a:pt x="1823339" y="3222409"/>
                  </a:lnTo>
                  <a:lnTo>
                    <a:pt x="1794764" y="3257651"/>
                  </a:lnTo>
                  <a:lnTo>
                    <a:pt x="1770253" y="3297097"/>
                  </a:lnTo>
                  <a:lnTo>
                    <a:pt x="1750339" y="3340062"/>
                  </a:lnTo>
                  <a:lnTo>
                    <a:pt x="1735493" y="3385870"/>
                  </a:lnTo>
                  <a:lnTo>
                    <a:pt x="1726222" y="3433838"/>
                  </a:lnTo>
                  <a:lnTo>
                    <a:pt x="1723021" y="3483279"/>
                  </a:lnTo>
                  <a:lnTo>
                    <a:pt x="1727568" y="3534880"/>
                  </a:lnTo>
                  <a:lnTo>
                    <a:pt x="1740573" y="3580917"/>
                  </a:lnTo>
                  <a:lnTo>
                    <a:pt x="1761121" y="3620528"/>
                  </a:lnTo>
                  <a:lnTo>
                    <a:pt x="1788261" y="3652837"/>
                  </a:lnTo>
                  <a:lnTo>
                    <a:pt x="1821078" y="3677005"/>
                  </a:lnTo>
                  <a:lnTo>
                    <a:pt x="1858645" y="3692131"/>
                  </a:lnTo>
                  <a:lnTo>
                    <a:pt x="1900008" y="3697363"/>
                  </a:lnTo>
                  <a:lnTo>
                    <a:pt x="1941563" y="3693337"/>
                  </a:lnTo>
                  <a:lnTo>
                    <a:pt x="1981517" y="3681704"/>
                  </a:lnTo>
                  <a:lnTo>
                    <a:pt x="1992452" y="3676345"/>
                  </a:lnTo>
                  <a:lnTo>
                    <a:pt x="2019376" y="3663150"/>
                  </a:lnTo>
                  <a:lnTo>
                    <a:pt x="2054631" y="3638346"/>
                  </a:lnTo>
                  <a:lnTo>
                    <a:pt x="2086813" y="3607981"/>
                  </a:lnTo>
                  <a:lnTo>
                    <a:pt x="2115401" y="3572738"/>
                  </a:lnTo>
                  <a:lnTo>
                    <a:pt x="2139899" y="3533305"/>
                  </a:lnTo>
                  <a:lnTo>
                    <a:pt x="2159812" y="3490341"/>
                  </a:lnTo>
                  <a:lnTo>
                    <a:pt x="2174659" y="3444544"/>
                  </a:lnTo>
                  <a:lnTo>
                    <a:pt x="2183930" y="3396577"/>
                  </a:lnTo>
                  <a:lnTo>
                    <a:pt x="2187130" y="3347148"/>
                  </a:lnTo>
                  <a:close/>
                </a:path>
                <a:path w="3258185" h="3697604">
                  <a:moveTo>
                    <a:pt x="2482926" y="735126"/>
                  </a:moveTo>
                  <a:lnTo>
                    <a:pt x="2476741" y="731431"/>
                  </a:lnTo>
                  <a:lnTo>
                    <a:pt x="2438425" y="755535"/>
                  </a:lnTo>
                  <a:lnTo>
                    <a:pt x="2395512" y="772858"/>
                  </a:lnTo>
                  <a:lnTo>
                    <a:pt x="2348331" y="784491"/>
                  </a:lnTo>
                  <a:lnTo>
                    <a:pt x="2297226" y="791464"/>
                  </a:lnTo>
                  <a:lnTo>
                    <a:pt x="2242553" y="794867"/>
                  </a:lnTo>
                  <a:lnTo>
                    <a:pt x="2184641" y="795769"/>
                  </a:lnTo>
                  <a:lnTo>
                    <a:pt x="2156968" y="795756"/>
                  </a:lnTo>
                  <a:lnTo>
                    <a:pt x="2099741" y="795248"/>
                  </a:lnTo>
                  <a:lnTo>
                    <a:pt x="2071179" y="762762"/>
                  </a:lnTo>
                  <a:lnTo>
                    <a:pt x="2069782" y="687971"/>
                  </a:lnTo>
                  <a:lnTo>
                    <a:pt x="2068855" y="594512"/>
                  </a:lnTo>
                  <a:lnTo>
                    <a:pt x="2068385" y="477964"/>
                  </a:lnTo>
                  <a:lnTo>
                    <a:pt x="2068398" y="332016"/>
                  </a:lnTo>
                  <a:lnTo>
                    <a:pt x="2068918" y="204622"/>
                  </a:lnTo>
                  <a:lnTo>
                    <a:pt x="2069782" y="115404"/>
                  </a:lnTo>
                  <a:lnTo>
                    <a:pt x="2070811" y="65582"/>
                  </a:lnTo>
                  <a:lnTo>
                    <a:pt x="2079790" y="26149"/>
                  </a:lnTo>
                  <a:lnTo>
                    <a:pt x="2109178" y="6210"/>
                  </a:lnTo>
                  <a:lnTo>
                    <a:pt x="2107946" y="0"/>
                  </a:lnTo>
                  <a:lnTo>
                    <a:pt x="2093087" y="1625"/>
                  </a:lnTo>
                  <a:lnTo>
                    <a:pt x="2075446" y="2781"/>
                  </a:lnTo>
                  <a:lnTo>
                    <a:pt x="2056422" y="3492"/>
                  </a:lnTo>
                  <a:lnTo>
                    <a:pt x="2037410" y="3721"/>
                  </a:lnTo>
                  <a:lnTo>
                    <a:pt x="2018182" y="3492"/>
                  </a:lnTo>
                  <a:lnTo>
                    <a:pt x="1998726" y="2781"/>
                  </a:lnTo>
                  <a:lnTo>
                    <a:pt x="1980666" y="1625"/>
                  </a:lnTo>
                  <a:lnTo>
                    <a:pt x="1965604" y="0"/>
                  </a:lnTo>
                  <a:lnTo>
                    <a:pt x="1964372" y="6210"/>
                  </a:lnTo>
                  <a:lnTo>
                    <a:pt x="2000224" y="43091"/>
                  </a:lnTo>
                  <a:lnTo>
                    <a:pt x="2003780" y="115862"/>
                  </a:lnTo>
                  <a:lnTo>
                    <a:pt x="2004644" y="204711"/>
                  </a:lnTo>
                  <a:lnTo>
                    <a:pt x="2005164" y="332016"/>
                  </a:lnTo>
                  <a:lnTo>
                    <a:pt x="2005164" y="487286"/>
                  </a:lnTo>
                  <a:lnTo>
                    <a:pt x="2004644" y="614578"/>
                  </a:lnTo>
                  <a:lnTo>
                    <a:pt x="2003780" y="703427"/>
                  </a:lnTo>
                  <a:lnTo>
                    <a:pt x="2002739" y="752449"/>
                  </a:lnTo>
                  <a:lnTo>
                    <a:pt x="1993773" y="792975"/>
                  </a:lnTo>
                  <a:lnTo>
                    <a:pt x="1964372" y="813104"/>
                  </a:lnTo>
                  <a:lnTo>
                    <a:pt x="1965604" y="819264"/>
                  </a:lnTo>
                  <a:lnTo>
                    <a:pt x="1980666" y="817651"/>
                  </a:lnTo>
                  <a:lnTo>
                    <a:pt x="1998726" y="816495"/>
                  </a:lnTo>
                  <a:lnTo>
                    <a:pt x="2018182" y="815797"/>
                  </a:lnTo>
                  <a:lnTo>
                    <a:pt x="2037410" y="815568"/>
                  </a:lnTo>
                  <a:lnTo>
                    <a:pt x="2447023" y="815568"/>
                  </a:lnTo>
                  <a:lnTo>
                    <a:pt x="2455253" y="795693"/>
                  </a:lnTo>
                  <a:lnTo>
                    <a:pt x="2464511" y="774420"/>
                  </a:lnTo>
                  <a:lnTo>
                    <a:pt x="2474010" y="753618"/>
                  </a:lnTo>
                  <a:lnTo>
                    <a:pt x="2482926" y="735126"/>
                  </a:lnTo>
                  <a:close/>
                </a:path>
                <a:path w="3258185" h="3697604">
                  <a:moveTo>
                    <a:pt x="2850604" y="2359304"/>
                  </a:moveTo>
                  <a:lnTo>
                    <a:pt x="2848114" y="2354376"/>
                  </a:lnTo>
                  <a:lnTo>
                    <a:pt x="2535009" y="2354376"/>
                  </a:lnTo>
                  <a:lnTo>
                    <a:pt x="2532545" y="2359304"/>
                  </a:lnTo>
                  <a:lnTo>
                    <a:pt x="2532545" y="2365514"/>
                  </a:lnTo>
                  <a:lnTo>
                    <a:pt x="2532545" y="2411298"/>
                  </a:lnTo>
                  <a:lnTo>
                    <a:pt x="2535009" y="2414981"/>
                  </a:lnTo>
                  <a:lnTo>
                    <a:pt x="2848114" y="2414981"/>
                  </a:lnTo>
                  <a:lnTo>
                    <a:pt x="2850604" y="2411298"/>
                  </a:lnTo>
                  <a:lnTo>
                    <a:pt x="2850604" y="2359304"/>
                  </a:lnTo>
                  <a:close/>
                </a:path>
                <a:path w="3258185" h="3697604">
                  <a:moveTo>
                    <a:pt x="3257766" y="398500"/>
                  </a:moveTo>
                  <a:lnTo>
                    <a:pt x="3255327" y="347116"/>
                  </a:lnTo>
                  <a:lnTo>
                    <a:pt x="3248164" y="299656"/>
                  </a:lnTo>
                  <a:lnTo>
                    <a:pt x="3236506" y="256032"/>
                  </a:lnTo>
                  <a:lnTo>
                    <a:pt x="3220580" y="216154"/>
                  </a:lnTo>
                  <a:lnTo>
                    <a:pt x="3200641" y="179946"/>
                  </a:lnTo>
                  <a:lnTo>
                    <a:pt x="3187217" y="161505"/>
                  </a:lnTo>
                  <a:lnTo>
                    <a:pt x="3187217" y="398500"/>
                  </a:lnTo>
                  <a:lnTo>
                    <a:pt x="3185426" y="447395"/>
                  </a:lnTo>
                  <a:lnTo>
                    <a:pt x="3180016" y="493522"/>
                  </a:lnTo>
                  <a:lnTo>
                    <a:pt x="3170936" y="536803"/>
                  </a:lnTo>
                  <a:lnTo>
                    <a:pt x="3158134" y="577138"/>
                  </a:lnTo>
                  <a:lnTo>
                    <a:pt x="3141561" y="614438"/>
                  </a:lnTo>
                  <a:lnTo>
                    <a:pt x="3121164" y="648614"/>
                  </a:lnTo>
                  <a:lnTo>
                    <a:pt x="3096869" y="679577"/>
                  </a:lnTo>
                  <a:lnTo>
                    <a:pt x="3068650" y="707237"/>
                  </a:lnTo>
                  <a:lnTo>
                    <a:pt x="3036443" y="731494"/>
                  </a:lnTo>
                  <a:lnTo>
                    <a:pt x="3000197" y="752271"/>
                  </a:lnTo>
                  <a:lnTo>
                    <a:pt x="2959862" y="769480"/>
                  </a:lnTo>
                  <a:lnTo>
                    <a:pt x="2915386" y="783018"/>
                  </a:lnTo>
                  <a:lnTo>
                    <a:pt x="2866694" y="792797"/>
                  </a:lnTo>
                  <a:lnTo>
                    <a:pt x="2813774" y="798741"/>
                  </a:lnTo>
                  <a:lnTo>
                    <a:pt x="2756535" y="800735"/>
                  </a:lnTo>
                  <a:lnTo>
                    <a:pt x="2744609" y="800735"/>
                  </a:lnTo>
                  <a:lnTo>
                    <a:pt x="2702077" y="799503"/>
                  </a:lnTo>
                  <a:lnTo>
                    <a:pt x="2700451" y="733018"/>
                  </a:lnTo>
                  <a:lnTo>
                    <a:pt x="2699816" y="693978"/>
                  </a:lnTo>
                  <a:lnTo>
                    <a:pt x="2699334" y="652881"/>
                  </a:lnTo>
                  <a:lnTo>
                    <a:pt x="2699054" y="619429"/>
                  </a:lnTo>
                  <a:lnTo>
                    <a:pt x="2699004" y="614438"/>
                  </a:lnTo>
                  <a:lnTo>
                    <a:pt x="2698889" y="600430"/>
                  </a:lnTo>
                  <a:lnTo>
                    <a:pt x="2698839" y="244449"/>
                  </a:lnTo>
                  <a:lnTo>
                    <a:pt x="2699004" y="216154"/>
                  </a:lnTo>
                  <a:lnTo>
                    <a:pt x="2699080" y="204711"/>
                  </a:lnTo>
                  <a:lnTo>
                    <a:pt x="2699143" y="194157"/>
                  </a:lnTo>
                  <a:lnTo>
                    <a:pt x="2699435" y="155397"/>
                  </a:lnTo>
                  <a:lnTo>
                    <a:pt x="2699931" y="100736"/>
                  </a:lnTo>
                  <a:lnTo>
                    <a:pt x="2700223" y="73533"/>
                  </a:lnTo>
                  <a:lnTo>
                    <a:pt x="2700617" y="40703"/>
                  </a:lnTo>
                  <a:lnTo>
                    <a:pt x="2700680" y="35102"/>
                  </a:lnTo>
                  <a:lnTo>
                    <a:pt x="2700744" y="29959"/>
                  </a:lnTo>
                  <a:lnTo>
                    <a:pt x="2700845" y="22288"/>
                  </a:lnTo>
                  <a:lnTo>
                    <a:pt x="2712186" y="21666"/>
                  </a:lnTo>
                  <a:lnTo>
                    <a:pt x="2710815" y="21666"/>
                  </a:lnTo>
                  <a:lnTo>
                    <a:pt x="2725915" y="21209"/>
                  </a:lnTo>
                  <a:lnTo>
                    <a:pt x="2737396" y="21069"/>
                  </a:lnTo>
                  <a:lnTo>
                    <a:pt x="2749651" y="21069"/>
                  </a:lnTo>
                  <a:lnTo>
                    <a:pt x="2811830" y="23317"/>
                  </a:lnTo>
                  <a:lnTo>
                    <a:pt x="2868930" y="29959"/>
                  </a:lnTo>
                  <a:lnTo>
                    <a:pt x="2920606" y="40703"/>
                  </a:lnTo>
                  <a:lnTo>
                    <a:pt x="2967050" y="55321"/>
                  </a:lnTo>
                  <a:lnTo>
                    <a:pt x="3008452" y="73533"/>
                  </a:lnTo>
                  <a:lnTo>
                    <a:pt x="3045002" y="95110"/>
                  </a:lnTo>
                  <a:lnTo>
                    <a:pt x="3076892" y="119786"/>
                  </a:lnTo>
                  <a:lnTo>
                    <a:pt x="3104324" y="147332"/>
                  </a:lnTo>
                  <a:lnTo>
                    <a:pt x="3146514" y="209892"/>
                  </a:lnTo>
                  <a:lnTo>
                    <a:pt x="3173133" y="280835"/>
                  </a:lnTo>
                  <a:lnTo>
                    <a:pt x="3181083" y="318808"/>
                  </a:lnTo>
                  <a:lnTo>
                    <a:pt x="3185718" y="358114"/>
                  </a:lnTo>
                  <a:lnTo>
                    <a:pt x="3187217" y="398500"/>
                  </a:lnTo>
                  <a:lnTo>
                    <a:pt x="3187217" y="161505"/>
                  </a:lnTo>
                  <a:lnTo>
                    <a:pt x="3149612" y="118211"/>
                  </a:lnTo>
                  <a:lnTo>
                    <a:pt x="3119005" y="92519"/>
                  </a:lnTo>
                  <a:lnTo>
                    <a:pt x="3085300" y="70154"/>
                  </a:lnTo>
                  <a:lnTo>
                    <a:pt x="3048749" y="51041"/>
                  </a:lnTo>
                  <a:lnTo>
                    <a:pt x="3009569" y="35102"/>
                  </a:lnTo>
                  <a:lnTo>
                    <a:pt x="2968129" y="22288"/>
                  </a:lnTo>
                  <a:lnTo>
                    <a:pt x="2924276" y="12395"/>
                  </a:lnTo>
                  <a:lnTo>
                    <a:pt x="2878645" y="5461"/>
                  </a:lnTo>
                  <a:lnTo>
                    <a:pt x="2831312" y="1358"/>
                  </a:lnTo>
                  <a:lnTo>
                    <a:pt x="2782532" y="12"/>
                  </a:lnTo>
                  <a:lnTo>
                    <a:pt x="2717812" y="241"/>
                  </a:lnTo>
                  <a:lnTo>
                    <a:pt x="2667584" y="939"/>
                  </a:lnTo>
                  <a:lnTo>
                    <a:pt x="2627807" y="2095"/>
                  </a:lnTo>
                  <a:lnTo>
                    <a:pt x="2594406" y="3708"/>
                  </a:lnTo>
                  <a:lnTo>
                    <a:pt x="2594406" y="9918"/>
                  </a:lnTo>
                  <a:lnTo>
                    <a:pt x="2608072" y="12890"/>
                  </a:lnTo>
                  <a:lnTo>
                    <a:pt x="2620099" y="21666"/>
                  </a:lnTo>
                  <a:lnTo>
                    <a:pt x="2632773" y="66840"/>
                  </a:lnTo>
                  <a:lnTo>
                    <a:pt x="2633815" y="115862"/>
                  </a:lnTo>
                  <a:lnTo>
                    <a:pt x="2634157" y="145834"/>
                  </a:lnTo>
                  <a:lnTo>
                    <a:pt x="2634272" y="155397"/>
                  </a:lnTo>
                  <a:lnTo>
                    <a:pt x="2634450" y="177431"/>
                  </a:lnTo>
                  <a:lnTo>
                    <a:pt x="2634462" y="179946"/>
                  </a:lnTo>
                  <a:lnTo>
                    <a:pt x="2634577" y="194157"/>
                  </a:lnTo>
                  <a:lnTo>
                    <a:pt x="2634665" y="204711"/>
                  </a:lnTo>
                  <a:lnTo>
                    <a:pt x="2634869" y="244449"/>
                  </a:lnTo>
                  <a:lnTo>
                    <a:pt x="2634856" y="577138"/>
                  </a:lnTo>
                  <a:lnTo>
                    <a:pt x="2634627" y="619429"/>
                  </a:lnTo>
                  <a:lnTo>
                    <a:pt x="2634272" y="663905"/>
                  </a:lnTo>
                  <a:lnTo>
                    <a:pt x="2634030" y="684377"/>
                  </a:lnTo>
                  <a:lnTo>
                    <a:pt x="2633916" y="693978"/>
                  </a:lnTo>
                  <a:lnTo>
                    <a:pt x="2633815" y="703427"/>
                  </a:lnTo>
                  <a:lnTo>
                    <a:pt x="2633332" y="731494"/>
                  </a:lnTo>
                  <a:lnTo>
                    <a:pt x="2633307" y="733018"/>
                  </a:lnTo>
                  <a:lnTo>
                    <a:pt x="2632773" y="752271"/>
                  </a:lnTo>
                  <a:lnTo>
                    <a:pt x="2632773" y="752436"/>
                  </a:lnTo>
                  <a:lnTo>
                    <a:pt x="2629217" y="780135"/>
                  </a:lnTo>
                  <a:lnTo>
                    <a:pt x="2621026" y="796696"/>
                  </a:lnTo>
                  <a:lnTo>
                    <a:pt x="2609113" y="805357"/>
                  </a:lnTo>
                  <a:lnTo>
                    <a:pt x="2594406" y="809409"/>
                  </a:lnTo>
                  <a:lnTo>
                    <a:pt x="2594406" y="815555"/>
                  </a:lnTo>
                  <a:lnTo>
                    <a:pt x="2642133" y="818616"/>
                  </a:lnTo>
                  <a:lnTo>
                    <a:pt x="2690330" y="820508"/>
                  </a:lnTo>
                  <a:lnTo>
                    <a:pt x="2738513" y="821474"/>
                  </a:lnTo>
                  <a:lnTo>
                    <a:pt x="2786227" y="821740"/>
                  </a:lnTo>
                  <a:lnTo>
                    <a:pt x="2848432" y="819162"/>
                  </a:lnTo>
                  <a:lnTo>
                    <a:pt x="2905620" y="811669"/>
                  </a:lnTo>
                  <a:lnTo>
                    <a:pt x="2953245" y="800735"/>
                  </a:lnTo>
                  <a:lnTo>
                    <a:pt x="2957957" y="799655"/>
                  </a:lnTo>
                  <a:lnTo>
                    <a:pt x="3005569" y="783450"/>
                  </a:lnTo>
                  <a:lnTo>
                    <a:pt x="3048597" y="763460"/>
                  </a:lnTo>
                  <a:lnTo>
                    <a:pt x="3087166" y="740041"/>
                  </a:lnTo>
                  <a:lnTo>
                    <a:pt x="3121418" y="713549"/>
                  </a:lnTo>
                  <a:lnTo>
                    <a:pt x="3151479" y="684377"/>
                  </a:lnTo>
                  <a:lnTo>
                    <a:pt x="3177502" y="652881"/>
                  </a:lnTo>
                  <a:lnTo>
                    <a:pt x="3199612" y="619429"/>
                  </a:lnTo>
                  <a:lnTo>
                    <a:pt x="3217951" y="584403"/>
                  </a:lnTo>
                  <a:lnTo>
                    <a:pt x="3232645" y="548170"/>
                  </a:lnTo>
                  <a:lnTo>
                    <a:pt x="3243834" y="511086"/>
                  </a:lnTo>
                  <a:lnTo>
                    <a:pt x="3251670" y="473532"/>
                  </a:lnTo>
                  <a:lnTo>
                    <a:pt x="3256267" y="435889"/>
                  </a:lnTo>
                  <a:lnTo>
                    <a:pt x="3257766" y="3985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2" y="4504220"/>
              <a:ext cx="2385160" cy="180338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113504" y="6697700"/>
              <a:ext cx="1007744" cy="565785"/>
            </a:xfrm>
            <a:custGeom>
              <a:avLst/>
              <a:gdLst/>
              <a:ahLst/>
              <a:cxnLst/>
              <a:rect l="l" t="t" r="r" b="b"/>
              <a:pathLst>
                <a:path w="1007745" h="565784">
                  <a:moveTo>
                    <a:pt x="539597" y="438073"/>
                  </a:moveTo>
                  <a:lnTo>
                    <a:pt x="538645" y="434162"/>
                  </a:lnTo>
                  <a:lnTo>
                    <a:pt x="533857" y="430834"/>
                  </a:lnTo>
                  <a:lnTo>
                    <a:pt x="527926" y="429577"/>
                  </a:lnTo>
                  <a:lnTo>
                    <a:pt x="523506" y="431927"/>
                  </a:lnTo>
                  <a:lnTo>
                    <a:pt x="498868" y="474535"/>
                  </a:lnTo>
                  <a:lnTo>
                    <a:pt x="474002" y="505536"/>
                  </a:lnTo>
                  <a:lnTo>
                    <a:pt x="450062" y="524471"/>
                  </a:lnTo>
                  <a:lnTo>
                    <a:pt x="428205" y="530898"/>
                  </a:lnTo>
                  <a:lnTo>
                    <a:pt x="416394" y="529043"/>
                  </a:lnTo>
                  <a:lnTo>
                    <a:pt x="406082" y="522554"/>
                  </a:lnTo>
                  <a:lnTo>
                    <a:pt x="398792" y="510032"/>
                  </a:lnTo>
                  <a:lnTo>
                    <a:pt x="396024" y="490067"/>
                  </a:lnTo>
                  <a:lnTo>
                    <a:pt x="401497" y="456387"/>
                  </a:lnTo>
                  <a:lnTo>
                    <a:pt x="415937" y="413651"/>
                  </a:lnTo>
                  <a:lnTo>
                    <a:pt x="436359" y="364426"/>
                  </a:lnTo>
                  <a:lnTo>
                    <a:pt x="459765" y="311251"/>
                  </a:lnTo>
                  <a:lnTo>
                    <a:pt x="483171" y="256679"/>
                  </a:lnTo>
                  <a:lnTo>
                    <a:pt x="503593" y="203276"/>
                  </a:lnTo>
                  <a:lnTo>
                    <a:pt x="518033" y="153581"/>
                  </a:lnTo>
                  <a:lnTo>
                    <a:pt x="523506" y="110159"/>
                  </a:lnTo>
                  <a:lnTo>
                    <a:pt x="516343" y="65798"/>
                  </a:lnTo>
                  <a:lnTo>
                    <a:pt x="495033" y="30937"/>
                  </a:lnTo>
                  <a:lnTo>
                    <a:pt x="459790" y="8153"/>
                  </a:lnTo>
                  <a:lnTo>
                    <a:pt x="410883" y="0"/>
                  </a:lnTo>
                  <a:lnTo>
                    <a:pt x="375031" y="4610"/>
                  </a:lnTo>
                  <a:lnTo>
                    <a:pt x="338061" y="18148"/>
                  </a:lnTo>
                  <a:lnTo>
                    <a:pt x="300799" y="40132"/>
                  </a:lnTo>
                  <a:lnTo>
                    <a:pt x="264109" y="70078"/>
                  </a:lnTo>
                  <a:lnTo>
                    <a:pt x="228815" y="107518"/>
                  </a:lnTo>
                  <a:lnTo>
                    <a:pt x="195783" y="151968"/>
                  </a:lnTo>
                  <a:lnTo>
                    <a:pt x="165849" y="202971"/>
                  </a:lnTo>
                  <a:lnTo>
                    <a:pt x="162128" y="201752"/>
                  </a:lnTo>
                  <a:lnTo>
                    <a:pt x="170649" y="172923"/>
                  </a:lnTo>
                  <a:lnTo>
                    <a:pt x="177304" y="143878"/>
                  </a:lnTo>
                  <a:lnTo>
                    <a:pt x="181622" y="117144"/>
                  </a:lnTo>
                  <a:lnTo>
                    <a:pt x="183172" y="95300"/>
                  </a:lnTo>
                  <a:lnTo>
                    <a:pt x="178066" y="54813"/>
                  </a:lnTo>
                  <a:lnTo>
                    <a:pt x="163677" y="24904"/>
                  </a:lnTo>
                  <a:lnTo>
                    <a:pt x="141401" y="6350"/>
                  </a:lnTo>
                  <a:lnTo>
                    <a:pt x="112623" y="0"/>
                  </a:lnTo>
                  <a:lnTo>
                    <a:pt x="82854" y="6083"/>
                  </a:lnTo>
                  <a:lnTo>
                    <a:pt x="53530" y="24599"/>
                  </a:lnTo>
                  <a:lnTo>
                    <a:pt x="25603" y="55867"/>
                  </a:lnTo>
                  <a:lnTo>
                    <a:pt x="0" y="100253"/>
                  </a:lnTo>
                  <a:lnTo>
                    <a:pt x="952" y="104851"/>
                  </a:lnTo>
                  <a:lnTo>
                    <a:pt x="5727" y="108432"/>
                  </a:lnTo>
                  <a:lnTo>
                    <a:pt x="11658" y="109448"/>
                  </a:lnTo>
                  <a:lnTo>
                    <a:pt x="16090" y="106413"/>
                  </a:lnTo>
                  <a:lnTo>
                    <a:pt x="38214" y="68795"/>
                  </a:lnTo>
                  <a:lnTo>
                    <a:pt x="59410" y="43929"/>
                  </a:lnTo>
                  <a:lnTo>
                    <a:pt x="78752" y="30213"/>
                  </a:lnTo>
                  <a:lnTo>
                    <a:pt x="95313" y="25996"/>
                  </a:lnTo>
                  <a:lnTo>
                    <a:pt x="112268" y="29781"/>
                  </a:lnTo>
                  <a:lnTo>
                    <a:pt x="124231" y="41465"/>
                  </a:lnTo>
                  <a:lnTo>
                    <a:pt x="131330" y="61493"/>
                  </a:lnTo>
                  <a:lnTo>
                    <a:pt x="133667" y="90322"/>
                  </a:lnTo>
                  <a:lnTo>
                    <a:pt x="131597" y="118313"/>
                  </a:lnTo>
                  <a:lnTo>
                    <a:pt x="125463" y="153619"/>
                  </a:lnTo>
                  <a:lnTo>
                    <a:pt x="115392" y="195643"/>
                  </a:lnTo>
                  <a:lnTo>
                    <a:pt x="101485" y="243801"/>
                  </a:lnTo>
                  <a:lnTo>
                    <a:pt x="11137" y="530898"/>
                  </a:lnTo>
                  <a:lnTo>
                    <a:pt x="11137" y="548246"/>
                  </a:lnTo>
                  <a:lnTo>
                    <a:pt x="16090" y="550710"/>
                  </a:lnTo>
                  <a:lnTo>
                    <a:pt x="48272" y="550710"/>
                  </a:lnTo>
                  <a:lnTo>
                    <a:pt x="134899" y="332917"/>
                  </a:lnTo>
                  <a:lnTo>
                    <a:pt x="154203" y="278879"/>
                  </a:lnTo>
                  <a:lnTo>
                    <a:pt x="177063" y="227926"/>
                  </a:lnTo>
                  <a:lnTo>
                    <a:pt x="202933" y="180924"/>
                  </a:lnTo>
                  <a:lnTo>
                    <a:pt x="231241" y="138747"/>
                  </a:lnTo>
                  <a:lnTo>
                    <a:pt x="261442" y="102273"/>
                  </a:lnTo>
                  <a:lnTo>
                    <a:pt x="292950" y="72377"/>
                  </a:lnTo>
                  <a:lnTo>
                    <a:pt x="325234" y="49949"/>
                  </a:lnTo>
                  <a:lnTo>
                    <a:pt x="389839" y="30949"/>
                  </a:lnTo>
                  <a:lnTo>
                    <a:pt x="420903" y="36512"/>
                  </a:lnTo>
                  <a:lnTo>
                    <a:pt x="443369" y="52298"/>
                  </a:lnTo>
                  <a:lnTo>
                    <a:pt x="457009" y="76885"/>
                  </a:lnTo>
                  <a:lnTo>
                    <a:pt x="461606" y="108902"/>
                  </a:lnTo>
                  <a:lnTo>
                    <a:pt x="456450" y="152412"/>
                  </a:lnTo>
                  <a:lnTo>
                    <a:pt x="442849" y="200888"/>
                  </a:lnTo>
                  <a:lnTo>
                    <a:pt x="423621" y="252272"/>
                  </a:lnTo>
                  <a:lnTo>
                    <a:pt x="401586" y="304584"/>
                  </a:lnTo>
                  <a:lnTo>
                    <a:pt x="379552" y="355790"/>
                  </a:lnTo>
                  <a:lnTo>
                    <a:pt x="360324" y="403885"/>
                  </a:lnTo>
                  <a:lnTo>
                    <a:pt x="346722" y="446836"/>
                  </a:lnTo>
                  <a:lnTo>
                    <a:pt x="341566" y="482650"/>
                  </a:lnTo>
                  <a:lnTo>
                    <a:pt x="347459" y="516382"/>
                  </a:lnTo>
                  <a:lnTo>
                    <a:pt x="362762" y="539902"/>
                  </a:lnTo>
                  <a:lnTo>
                    <a:pt x="383857" y="553681"/>
                  </a:lnTo>
                  <a:lnTo>
                    <a:pt x="407162" y="558177"/>
                  </a:lnTo>
                  <a:lnTo>
                    <a:pt x="444741" y="550545"/>
                  </a:lnTo>
                  <a:lnTo>
                    <a:pt x="478485" y="527824"/>
                  </a:lnTo>
                  <a:lnTo>
                    <a:pt x="509676" y="490258"/>
                  </a:lnTo>
                  <a:lnTo>
                    <a:pt x="539597" y="438073"/>
                  </a:lnTo>
                  <a:close/>
                </a:path>
                <a:path w="1007745" h="565784">
                  <a:moveTo>
                    <a:pt x="1007516" y="96545"/>
                  </a:moveTo>
                  <a:lnTo>
                    <a:pt x="997356" y="61798"/>
                  </a:lnTo>
                  <a:lnTo>
                    <a:pt x="969924" y="31242"/>
                  </a:lnTo>
                  <a:lnTo>
                    <a:pt x="929728" y="9499"/>
                  </a:lnTo>
                  <a:lnTo>
                    <a:pt x="881291" y="1219"/>
                  </a:lnTo>
                  <a:lnTo>
                    <a:pt x="829589" y="8902"/>
                  </a:lnTo>
                  <a:lnTo>
                    <a:pt x="787946" y="30022"/>
                  </a:lnTo>
                  <a:lnTo>
                    <a:pt x="757161" y="61658"/>
                  </a:lnTo>
                  <a:lnTo>
                    <a:pt x="738085" y="100876"/>
                  </a:lnTo>
                  <a:lnTo>
                    <a:pt x="731545" y="144792"/>
                  </a:lnTo>
                  <a:lnTo>
                    <a:pt x="737806" y="189738"/>
                  </a:lnTo>
                  <a:lnTo>
                    <a:pt x="755675" y="226923"/>
                  </a:lnTo>
                  <a:lnTo>
                    <a:pt x="783755" y="260172"/>
                  </a:lnTo>
                  <a:lnTo>
                    <a:pt x="853249" y="322414"/>
                  </a:lnTo>
                  <a:lnTo>
                    <a:pt x="879106" y="352704"/>
                  </a:lnTo>
                  <a:lnTo>
                    <a:pt x="896162" y="387629"/>
                  </a:lnTo>
                  <a:lnTo>
                    <a:pt x="902309" y="430682"/>
                  </a:lnTo>
                  <a:lnTo>
                    <a:pt x="893648" y="474573"/>
                  </a:lnTo>
                  <a:lnTo>
                    <a:pt x="868286" y="510806"/>
                  </a:lnTo>
                  <a:lnTo>
                    <a:pt x="827138" y="535444"/>
                  </a:lnTo>
                  <a:lnTo>
                    <a:pt x="771131" y="544537"/>
                  </a:lnTo>
                  <a:lnTo>
                    <a:pt x="734428" y="540004"/>
                  </a:lnTo>
                  <a:lnTo>
                    <a:pt x="706780" y="527824"/>
                  </a:lnTo>
                  <a:lnTo>
                    <a:pt x="689343" y="510070"/>
                  </a:lnTo>
                  <a:lnTo>
                    <a:pt x="683272" y="488823"/>
                  </a:lnTo>
                  <a:lnTo>
                    <a:pt x="688301" y="471424"/>
                  </a:lnTo>
                  <a:lnTo>
                    <a:pt x="699363" y="458203"/>
                  </a:lnTo>
                  <a:lnTo>
                    <a:pt x="710425" y="443585"/>
                  </a:lnTo>
                  <a:lnTo>
                    <a:pt x="703237" y="396646"/>
                  </a:lnTo>
                  <a:lnTo>
                    <a:pt x="655193" y="391172"/>
                  </a:lnTo>
                  <a:lnTo>
                    <a:pt x="627646" y="426326"/>
                  </a:lnTo>
                  <a:lnTo>
                    <a:pt x="623862" y="452945"/>
                  </a:lnTo>
                  <a:lnTo>
                    <a:pt x="635520" y="494563"/>
                  </a:lnTo>
                  <a:lnTo>
                    <a:pt x="667029" y="530606"/>
                  </a:lnTo>
                  <a:lnTo>
                    <a:pt x="713155" y="555980"/>
                  </a:lnTo>
                  <a:lnTo>
                    <a:pt x="768667" y="565581"/>
                  </a:lnTo>
                  <a:lnTo>
                    <a:pt x="819772" y="559485"/>
                  </a:lnTo>
                  <a:lnTo>
                    <a:pt x="863587" y="542378"/>
                  </a:lnTo>
                  <a:lnTo>
                    <a:pt x="899223" y="516064"/>
                  </a:lnTo>
                  <a:lnTo>
                    <a:pt x="925791" y="482333"/>
                  </a:lnTo>
                  <a:lnTo>
                    <a:pt x="942390" y="442963"/>
                  </a:lnTo>
                  <a:lnTo>
                    <a:pt x="948118" y="399757"/>
                  </a:lnTo>
                  <a:lnTo>
                    <a:pt x="942657" y="357987"/>
                  </a:lnTo>
                  <a:lnTo>
                    <a:pt x="925842" y="320065"/>
                  </a:lnTo>
                  <a:lnTo>
                    <a:pt x="896950" y="283298"/>
                  </a:lnTo>
                  <a:lnTo>
                    <a:pt x="855306" y="245046"/>
                  </a:lnTo>
                  <a:lnTo>
                    <a:pt x="817473" y="212013"/>
                  </a:lnTo>
                  <a:lnTo>
                    <a:pt x="792175" y="183159"/>
                  </a:lnTo>
                  <a:lnTo>
                    <a:pt x="778002" y="152438"/>
                  </a:lnTo>
                  <a:lnTo>
                    <a:pt x="773595" y="113842"/>
                  </a:lnTo>
                  <a:lnTo>
                    <a:pt x="780288" y="77089"/>
                  </a:lnTo>
                  <a:lnTo>
                    <a:pt x="800201" y="48107"/>
                  </a:lnTo>
                  <a:lnTo>
                    <a:pt x="833120" y="29095"/>
                  </a:lnTo>
                  <a:lnTo>
                    <a:pt x="878801" y="22263"/>
                  </a:lnTo>
                  <a:lnTo>
                    <a:pt x="908431" y="25552"/>
                  </a:lnTo>
                  <a:lnTo>
                    <a:pt x="930160" y="34645"/>
                  </a:lnTo>
                  <a:lnTo>
                    <a:pt x="943546" y="48374"/>
                  </a:lnTo>
                  <a:lnTo>
                    <a:pt x="948118" y="65582"/>
                  </a:lnTo>
                  <a:lnTo>
                    <a:pt x="944638" y="81457"/>
                  </a:lnTo>
                  <a:lnTo>
                    <a:pt x="929322" y="107188"/>
                  </a:lnTo>
                  <a:lnTo>
                    <a:pt x="925842" y="123774"/>
                  </a:lnTo>
                  <a:lnTo>
                    <a:pt x="928293" y="136626"/>
                  </a:lnTo>
                  <a:lnTo>
                    <a:pt x="935266" y="146812"/>
                  </a:lnTo>
                  <a:lnTo>
                    <a:pt x="946200" y="153517"/>
                  </a:lnTo>
                  <a:lnTo>
                    <a:pt x="960488" y="155930"/>
                  </a:lnTo>
                  <a:lnTo>
                    <a:pt x="978801" y="151523"/>
                  </a:lnTo>
                  <a:lnTo>
                    <a:pt x="993749" y="139217"/>
                  </a:lnTo>
                  <a:lnTo>
                    <a:pt x="1003820" y="120434"/>
                  </a:lnTo>
                  <a:lnTo>
                    <a:pt x="1007516" y="965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842122" y="3565893"/>
              <a:ext cx="3279140" cy="3697604"/>
            </a:xfrm>
            <a:custGeom>
              <a:avLst/>
              <a:gdLst/>
              <a:ahLst/>
              <a:cxnLst/>
              <a:rect l="l" t="t" r="r" b="b"/>
              <a:pathLst>
                <a:path w="3279140" h="3697604">
                  <a:moveTo>
                    <a:pt x="449237" y="3207296"/>
                  </a:moveTo>
                  <a:lnTo>
                    <a:pt x="443001" y="3177235"/>
                  </a:lnTo>
                  <a:lnTo>
                    <a:pt x="426199" y="3153308"/>
                  </a:lnTo>
                  <a:lnTo>
                    <a:pt x="401739" y="3137497"/>
                  </a:lnTo>
                  <a:lnTo>
                    <a:pt x="372516" y="3131794"/>
                  </a:lnTo>
                  <a:lnTo>
                    <a:pt x="341884" y="3136976"/>
                  </a:lnTo>
                  <a:lnTo>
                    <a:pt x="279374" y="3176422"/>
                  </a:lnTo>
                  <a:lnTo>
                    <a:pt x="248234" y="3209277"/>
                  </a:lnTo>
                  <a:lnTo>
                    <a:pt x="217652" y="3249968"/>
                  </a:lnTo>
                  <a:lnTo>
                    <a:pt x="188010" y="3297809"/>
                  </a:lnTo>
                  <a:lnTo>
                    <a:pt x="159664" y="3352088"/>
                  </a:lnTo>
                  <a:lnTo>
                    <a:pt x="155917" y="3350857"/>
                  </a:lnTo>
                  <a:lnTo>
                    <a:pt x="168021" y="3312020"/>
                  </a:lnTo>
                  <a:lnTo>
                    <a:pt x="176517" y="3277832"/>
                  </a:lnTo>
                  <a:lnTo>
                    <a:pt x="181533" y="3249206"/>
                  </a:lnTo>
                  <a:lnTo>
                    <a:pt x="183172" y="3227095"/>
                  </a:lnTo>
                  <a:lnTo>
                    <a:pt x="178066" y="3186620"/>
                  </a:lnTo>
                  <a:lnTo>
                    <a:pt x="163677" y="3156699"/>
                  </a:lnTo>
                  <a:lnTo>
                    <a:pt x="141401" y="3138157"/>
                  </a:lnTo>
                  <a:lnTo>
                    <a:pt x="112598" y="3131794"/>
                  </a:lnTo>
                  <a:lnTo>
                    <a:pt x="82829" y="3137890"/>
                  </a:lnTo>
                  <a:lnTo>
                    <a:pt x="53530" y="3156394"/>
                  </a:lnTo>
                  <a:lnTo>
                    <a:pt x="25603" y="3187674"/>
                  </a:lnTo>
                  <a:lnTo>
                    <a:pt x="0" y="3232048"/>
                  </a:lnTo>
                  <a:lnTo>
                    <a:pt x="939" y="3236150"/>
                  </a:lnTo>
                  <a:lnTo>
                    <a:pt x="5727" y="3239782"/>
                  </a:lnTo>
                  <a:lnTo>
                    <a:pt x="11658" y="3241103"/>
                  </a:lnTo>
                  <a:lnTo>
                    <a:pt x="16090" y="3238233"/>
                  </a:lnTo>
                  <a:lnTo>
                    <a:pt x="38214" y="3200603"/>
                  </a:lnTo>
                  <a:lnTo>
                    <a:pt x="59410" y="3175736"/>
                  </a:lnTo>
                  <a:lnTo>
                    <a:pt x="78740" y="3162008"/>
                  </a:lnTo>
                  <a:lnTo>
                    <a:pt x="95275" y="3157791"/>
                  </a:lnTo>
                  <a:lnTo>
                    <a:pt x="111721" y="3161576"/>
                  </a:lnTo>
                  <a:lnTo>
                    <a:pt x="123761" y="3173260"/>
                  </a:lnTo>
                  <a:lnTo>
                    <a:pt x="131152" y="3193300"/>
                  </a:lnTo>
                  <a:lnTo>
                    <a:pt x="133667" y="3222155"/>
                  </a:lnTo>
                  <a:lnTo>
                    <a:pt x="131597" y="3250133"/>
                  </a:lnTo>
                  <a:lnTo>
                    <a:pt x="125476" y="3285426"/>
                  </a:lnTo>
                  <a:lnTo>
                    <a:pt x="115392" y="3327450"/>
                  </a:lnTo>
                  <a:lnTo>
                    <a:pt x="101485" y="3375622"/>
                  </a:lnTo>
                  <a:lnTo>
                    <a:pt x="11137" y="3662718"/>
                  </a:lnTo>
                  <a:lnTo>
                    <a:pt x="11137" y="3680066"/>
                  </a:lnTo>
                  <a:lnTo>
                    <a:pt x="16090" y="3682530"/>
                  </a:lnTo>
                  <a:lnTo>
                    <a:pt x="47040" y="3682530"/>
                  </a:lnTo>
                  <a:lnTo>
                    <a:pt x="127482" y="3489452"/>
                  </a:lnTo>
                  <a:lnTo>
                    <a:pt x="150126" y="3424986"/>
                  </a:lnTo>
                  <a:lnTo>
                    <a:pt x="174764" y="3366401"/>
                  </a:lnTo>
                  <a:lnTo>
                    <a:pt x="200863" y="3314128"/>
                  </a:lnTo>
                  <a:lnTo>
                    <a:pt x="227838" y="3268649"/>
                  </a:lnTo>
                  <a:lnTo>
                    <a:pt x="255143" y="3230397"/>
                  </a:lnTo>
                  <a:lnTo>
                    <a:pt x="282219" y="3199854"/>
                  </a:lnTo>
                  <a:lnTo>
                    <a:pt x="333413" y="3163709"/>
                  </a:lnTo>
                  <a:lnTo>
                    <a:pt x="356400" y="3159023"/>
                  </a:lnTo>
                  <a:lnTo>
                    <a:pt x="366547" y="3160611"/>
                  </a:lnTo>
                  <a:lnTo>
                    <a:pt x="374357" y="3165208"/>
                  </a:lnTo>
                  <a:lnTo>
                    <a:pt x="379387" y="3172599"/>
                  </a:lnTo>
                  <a:lnTo>
                    <a:pt x="381165" y="3182556"/>
                  </a:lnTo>
                  <a:lnTo>
                    <a:pt x="376529" y="3199663"/>
                  </a:lnTo>
                  <a:lnTo>
                    <a:pt x="366318" y="3215487"/>
                  </a:lnTo>
                  <a:lnTo>
                    <a:pt x="356120" y="3232480"/>
                  </a:lnTo>
                  <a:lnTo>
                    <a:pt x="351472" y="3253067"/>
                  </a:lnTo>
                  <a:lnTo>
                    <a:pt x="354266" y="3265081"/>
                  </a:lnTo>
                  <a:lnTo>
                    <a:pt x="361683" y="3275825"/>
                  </a:lnTo>
                  <a:lnTo>
                    <a:pt x="372364" y="3283547"/>
                  </a:lnTo>
                  <a:lnTo>
                    <a:pt x="384886" y="3286506"/>
                  </a:lnTo>
                  <a:lnTo>
                    <a:pt x="409562" y="3280219"/>
                  </a:lnTo>
                  <a:lnTo>
                    <a:pt x="430060" y="3263138"/>
                  </a:lnTo>
                  <a:lnTo>
                    <a:pt x="444055" y="3237941"/>
                  </a:lnTo>
                  <a:lnTo>
                    <a:pt x="449237" y="3207296"/>
                  </a:lnTo>
                  <a:close/>
                </a:path>
                <a:path w="3279140" h="3697604">
                  <a:moveTo>
                    <a:pt x="594042" y="595274"/>
                  </a:moveTo>
                  <a:lnTo>
                    <a:pt x="589546" y="550075"/>
                  </a:lnTo>
                  <a:lnTo>
                    <a:pt x="576630" y="510844"/>
                  </a:lnTo>
                  <a:lnTo>
                    <a:pt x="556171" y="477278"/>
                  </a:lnTo>
                  <a:lnTo>
                    <a:pt x="529043" y="449110"/>
                  </a:lnTo>
                  <a:lnTo>
                    <a:pt x="523506" y="445236"/>
                  </a:lnTo>
                  <a:lnTo>
                    <a:pt x="523506" y="595274"/>
                  </a:lnTo>
                  <a:lnTo>
                    <a:pt x="518909" y="639521"/>
                  </a:lnTo>
                  <a:lnTo>
                    <a:pt x="505752" y="677468"/>
                  </a:lnTo>
                  <a:lnTo>
                    <a:pt x="484974" y="709510"/>
                  </a:lnTo>
                  <a:lnTo>
                    <a:pt x="457530" y="736028"/>
                  </a:lnTo>
                  <a:lnTo>
                    <a:pt x="424345" y="757402"/>
                  </a:lnTo>
                  <a:lnTo>
                    <a:pt x="386372" y="774026"/>
                  </a:lnTo>
                  <a:lnTo>
                    <a:pt x="344551" y="786282"/>
                  </a:lnTo>
                  <a:lnTo>
                    <a:pt x="299821" y="794562"/>
                  </a:lnTo>
                  <a:lnTo>
                    <a:pt x="253136" y="799249"/>
                  </a:lnTo>
                  <a:lnTo>
                    <a:pt x="205435" y="800722"/>
                  </a:lnTo>
                  <a:lnTo>
                    <a:pt x="195224" y="800722"/>
                  </a:lnTo>
                  <a:lnTo>
                    <a:pt x="157708" y="774026"/>
                  </a:lnTo>
                  <a:lnTo>
                    <a:pt x="157619" y="770699"/>
                  </a:lnTo>
                  <a:lnTo>
                    <a:pt x="157530" y="767524"/>
                  </a:lnTo>
                  <a:lnTo>
                    <a:pt x="156146" y="691819"/>
                  </a:lnTo>
                  <a:lnTo>
                    <a:pt x="155625" y="647407"/>
                  </a:lnTo>
                  <a:lnTo>
                    <a:pt x="155232" y="598195"/>
                  </a:lnTo>
                  <a:lnTo>
                    <a:pt x="155003" y="555650"/>
                  </a:lnTo>
                  <a:lnTo>
                    <a:pt x="154838" y="510844"/>
                  </a:lnTo>
                  <a:lnTo>
                    <a:pt x="154724" y="417334"/>
                  </a:lnTo>
                  <a:lnTo>
                    <a:pt x="154711" y="398487"/>
                  </a:lnTo>
                  <a:lnTo>
                    <a:pt x="177850" y="396875"/>
                  </a:lnTo>
                  <a:lnTo>
                    <a:pt x="200647" y="395719"/>
                  </a:lnTo>
                  <a:lnTo>
                    <a:pt x="222745" y="395020"/>
                  </a:lnTo>
                  <a:lnTo>
                    <a:pt x="243801" y="394792"/>
                  </a:lnTo>
                  <a:lnTo>
                    <a:pt x="299021" y="397306"/>
                  </a:lnTo>
                  <a:lnTo>
                    <a:pt x="348970" y="404837"/>
                  </a:lnTo>
                  <a:lnTo>
                    <a:pt x="393319" y="417334"/>
                  </a:lnTo>
                  <a:lnTo>
                    <a:pt x="431736" y="434797"/>
                  </a:lnTo>
                  <a:lnTo>
                    <a:pt x="463905" y="457174"/>
                  </a:lnTo>
                  <a:lnTo>
                    <a:pt x="508165" y="516559"/>
                  </a:lnTo>
                  <a:lnTo>
                    <a:pt x="519620" y="553516"/>
                  </a:lnTo>
                  <a:lnTo>
                    <a:pt x="523506" y="595274"/>
                  </a:lnTo>
                  <a:lnTo>
                    <a:pt x="523506" y="445236"/>
                  </a:lnTo>
                  <a:lnTo>
                    <a:pt x="496112" y="426034"/>
                  </a:lnTo>
                  <a:lnTo>
                    <a:pt x="458241" y="407797"/>
                  </a:lnTo>
                  <a:lnTo>
                    <a:pt x="418388" y="394792"/>
                  </a:lnTo>
                  <a:lnTo>
                    <a:pt x="416293" y="394106"/>
                  </a:lnTo>
                  <a:lnTo>
                    <a:pt x="371157" y="384670"/>
                  </a:lnTo>
                  <a:lnTo>
                    <a:pt x="323684" y="379222"/>
                  </a:lnTo>
                  <a:lnTo>
                    <a:pt x="274751" y="377469"/>
                  </a:lnTo>
                  <a:lnTo>
                    <a:pt x="305244" y="373773"/>
                  </a:lnTo>
                  <a:lnTo>
                    <a:pt x="348576" y="363270"/>
                  </a:lnTo>
                  <a:lnTo>
                    <a:pt x="389140" y="346405"/>
                  </a:lnTo>
                  <a:lnTo>
                    <a:pt x="427164" y="321691"/>
                  </a:lnTo>
                  <a:lnTo>
                    <a:pt x="458939" y="288163"/>
                  </a:lnTo>
                  <a:lnTo>
                    <a:pt x="480733" y="244792"/>
                  </a:lnTo>
                  <a:lnTo>
                    <a:pt x="488835" y="190614"/>
                  </a:lnTo>
                  <a:lnTo>
                    <a:pt x="485063" y="153441"/>
                  </a:lnTo>
                  <a:lnTo>
                    <a:pt x="473671" y="119634"/>
                  </a:lnTo>
                  <a:lnTo>
                    <a:pt x="454596" y="89484"/>
                  </a:lnTo>
                  <a:lnTo>
                    <a:pt x="427723" y="63246"/>
                  </a:lnTo>
                  <a:lnTo>
                    <a:pt x="420789" y="58851"/>
                  </a:lnTo>
                  <a:lnTo>
                    <a:pt x="420789" y="190614"/>
                  </a:lnTo>
                  <a:lnTo>
                    <a:pt x="413740" y="244792"/>
                  </a:lnTo>
                  <a:lnTo>
                    <a:pt x="393827" y="288671"/>
                  </a:lnTo>
                  <a:lnTo>
                    <a:pt x="364007" y="320890"/>
                  </a:lnTo>
                  <a:lnTo>
                    <a:pt x="326732" y="343916"/>
                  </a:lnTo>
                  <a:lnTo>
                    <a:pt x="284581" y="359219"/>
                  </a:lnTo>
                  <a:lnTo>
                    <a:pt x="240131" y="368300"/>
                  </a:lnTo>
                  <a:lnTo>
                    <a:pt x="195986" y="372656"/>
                  </a:lnTo>
                  <a:lnTo>
                    <a:pt x="154711" y="373773"/>
                  </a:lnTo>
                  <a:lnTo>
                    <a:pt x="154774" y="308902"/>
                  </a:lnTo>
                  <a:lnTo>
                    <a:pt x="154851" y="288163"/>
                  </a:lnTo>
                  <a:lnTo>
                    <a:pt x="154927" y="263652"/>
                  </a:lnTo>
                  <a:lnTo>
                    <a:pt x="155003" y="244792"/>
                  </a:lnTo>
                  <a:lnTo>
                    <a:pt x="155219" y="204724"/>
                  </a:lnTo>
                  <a:lnTo>
                    <a:pt x="155295" y="190614"/>
                  </a:lnTo>
                  <a:lnTo>
                    <a:pt x="155575" y="155397"/>
                  </a:lnTo>
                  <a:lnTo>
                    <a:pt x="155689" y="140677"/>
                  </a:lnTo>
                  <a:lnTo>
                    <a:pt x="156146" y="94627"/>
                  </a:lnTo>
                  <a:lnTo>
                    <a:pt x="156489" y="66827"/>
                  </a:lnTo>
                  <a:lnTo>
                    <a:pt x="157022" y="29959"/>
                  </a:lnTo>
                  <a:lnTo>
                    <a:pt x="157137" y="21653"/>
                  </a:lnTo>
                  <a:lnTo>
                    <a:pt x="218960" y="22326"/>
                  </a:lnTo>
                  <a:lnTo>
                    <a:pt x="272503" y="29959"/>
                  </a:lnTo>
                  <a:lnTo>
                    <a:pt x="317804" y="42849"/>
                  </a:lnTo>
                  <a:lnTo>
                    <a:pt x="354876" y="61125"/>
                  </a:lnTo>
                  <a:lnTo>
                    <a:pt x="404304" y="114325"/>
                  </a:lnTo>
                  <a:lnTo>
                    <a:pt x="420789" y="190614"/>
                  </a:lnTo>
                  <a:lnTo>
                    <a:pt x="420789" y="58851"/>
                  </a:lnTo>
                  <a:lnTo>
                    <a:pt x="392963" y="41186"/>
                  </a:lnTo>
                  <a:lnTo>
                    <a:pt x="350240" y="23558"/>
                  </a:lnTo>
                  <a:lnTo>
                    <a:pt x="335483" y="19812"/>
                  </a:lnTo>
                  <a:lnTo>
                    <a:pt x="299440" y="10655"/>
                  </a:lnTo>
                  <a:lnTo>
                    <a:pt x="240474" y="2705"/>
                  </a:lnTo>
                  <a:lnTo>
                    <a:pt x="173266" y="0"/>
                  </a:lnTo>
                  <a:lnTo>
                    <a:pt x="146456" y="228"/>
                  </a:lnTo>
                  <a:lnTo>
                    <a:pt x="115722" y="927"/>
                  </a:lnTo>
                  <a:lnTo>
                    <a:pt x="83121" y="2095"/>
                  </a:lnTo>
                  <a:lnTo>
                    <a:pt x="50761" y="3721"/>
                  </a:lnTo>
                  <a:lnTo>
                    <a:pt x="50761" y="9906"/>
                  </a:lnTo>
                  <a:lnTo>
                    <a:pt x="64401" y="12877"/>
                  </a:lnTo>
                  <a:lnTo>
                    <a:pt x="76415" y="21653"/>
                  </a:lnTo>
                  <a:lnTo>
                    <a:pt x="89115" y="66827"/>
                  </a:lnTo>
                  <a:lnTo>
                    <a:pt x="90119" y="114325"/>
                  </a:lnTo>
                  <a:lnTo>
                    <a:pt x="90525" y="149517"/>
                  </a:lnTo>
                  <a:lnTo>
                    <a:pt x="90601" y="155397"/>
                  </a:lnTo>
                  <a:lnTo>
                    <a:pt x="90881" y="190614"/>
                  </a:lnTo>
                  <a:lnTo>
                    <a:pt x="90995" y="204724"/>
                  </a:lnTo>
                  <a:lnTo>
                    <a:pt x="91198" y="244792"/>
                  </a:lnTo>
                  <a:lnTo>
                    <a:pt x="91300" y="555650"/>
                  </a:lnTo>
                  <a:lnTo>
                    <a:pt x="91097" y="595274"/>
                  </a:lnTo>
                  <a:lnTo>
                    <a:pt x="90601" y="663892"/>
                  </a:lnTo>
                  <a:lnTo>
                    <a:pt x="90144" y="703427"/>
                  </a:lnTo>
                  <a:lnTo>
                    <a:pt x="89115" y="752449"/>
                  </a:lnTo>
                  <a:lnTo>
                    <a:pt x="77343" y="796696"/>
                  </a:lnTo>
                  <a:lnTo>
                    <a:pt x="50761" y="809396"/>
                  </a:lnTo>
                  <a:lnTo>
                    <a:pt x="50761" y="815581"/>
                  </a:lnTo>
                  <a:lnTo>
                    <a:pt x="98475" y="818616"/>
                  </a:lnTo>
                  <a:lnTo>
                    <a:pt x="146646" y="820496"/>
                  </a:lnTo>
                  <a:lnTo>
                    <a:pt x="194843" y="821461"/>
                  </a:lnTo>
                  <a:lnTo>
                    <a:pt x="242570" y="821728"/>
                  </a:lnTo>
                  <a:lnTo>
                    <a:pt x="290601" y="819861"/>
                  </a:lnTo>
                  <a:lnTo>
                    <a:pt x="339471" y="814095"/>
                  </a:lnTo>
                  <a:lnTo>
                    <a:pt x="387794" y="804164"/>
                  </a:lnTo>
                  <a:lnTo>
                    <a:pt x="398881" y="800722"/>
                  </a:lnTo>
                  <a:lnTo>
                    <a:pt x="434187" y="789774"/>
                  </a:lnTo>
                  <a:lnTo>
                    <a:pt x="477240" y="770699"/>
                  </a:lnTo>
                  <a:lnTo>
                    <a:pt x="515581" y="746633"/>
                  </a:lnTo>
                  <a:lnTo>
                    <a:pt x="547827" y="717334"/>
                  </a:lnTo>
                  <a:lnTo>
                    <a:pt x="572579" y="682510"/>
                  </a:lnTo>
                  <a:lnTo>
                    <a:pt x="588441" y="641921"/>
                  </a:lnTo>
                  <a:lnTo>
                    <a:pt x="594042" y="595274"/>
                  </a:lnTo>
                  <a:close/>
                </a:path>
                <a:path w="3279140" h="3697604">
                  <a:moveTo>
                    <a:pt x="996327" y="3569906"/>
                  </a:moveTo>
                  <a:lnTo>
                    <a:pt x="995197" y="3565982"/>
                  </a:lnTo>
                  <a:lnTo>
                    <a:pt x="990142" y="3562629"/>
                  </a:lnTo>
                  <a:lnTo>
                    <a:pt x="984148" y="3561372"/>
                  </a:lnTo>
                  <a:lnTo>
                    <a:pt x="980236" y="3563721"/>
                  </a:lnTo>
                  <a:lnTo>
                    <a:pt x="960234" y="3609048"/>
                  </a:lnTo>
                  <a:lnTo>
                    <a:pt x="938936" y="3642436"/>
                  </a:lnTo>
                  <a:lnTo>
                    <a:pt x="916025" y="3663073"/>
                  </a:lnTo>
                  <a:lnTo>
                    <a:pt x="891133" y="3670135"/>
                  </a:lnTo>
                  <a:lnTo>
                    <a:pt x="871982" y="3665969"/>
                  </a:lnTo>
                  <a:lnTo>
                    <a:pt x="857567" y="3653574"/>
                  </a:lnTo>
                  <a:lnTo>
                    <a:pt x="848550" y="3633203"/>
                  </a:lnTo>
                  <a:lnTo>
                    <a:pt x="848487" y="3633063"/>
                  </a:lnTo>
                  <a:lnTo>
                    <a:pt x="845337" y="3604552"/>
                  </a:lnTo>
                  <a:lnTo>
                    <a:pt x="847178" y="3573107"/>
                  </a:lnTo>
                  <a:lnTo>
                    <a:pt x="852614" y="3536785"/>
                  </a:lnTo>
                  <a:lnTo>
                    <a:pt x="861517" y="3496310"/>
                  </a:lnTo>
                  <a:lnTo>
                    <a:pt x="873798" y="3452355"/>
                  </a:lnTo>
                  <a:lnTo>
                    <a:pt x="930402" y="3269183"/>
                  </a:lnTo>
                  <a:lnTo>
                    <a:pt x="962914" y="3163976"/>
                  </a:lnTo>
                  <a:lnTo>
                    <a:pt x="965136" y="3154108"/>
                  </a:lnTo>
                  <a:lnTo>
                    <a:pt x="964069" y="3148482"/>
                  </a:lnTo>
                  <a:lnTo>
                    <a:pt x="963993" y="3148050"/>
                  </a:lnTo>
                  <a:lnTo>
                    <a:pt x="958913" y="3145002"/>
                  </a:lnTo>
                  <a:lnTo>
                    <a:pt x="949312" y="3144164"/>
                  </a:lnTo>
                  <a:lnTo>
                    <a:pt x="929513" y="3144164"/>
                  </a:lnTo>
                  <a:lnTo>
                    <a:pt x="884796" y="3217354"/>
                  </a:lnTo>
                  <a:lnTo>
                    <a:pt x="871334" y="3267951"/>
                  </a:lnTo>
                  <a:lnTo>
                    <a:pt x="866381" y="3269183"/>
                  </a:lnTo>
                  <a:lnTo>
                    <a:pt x="854570" y="3212401"/>
                  </a:lnTo>
                  <a:lnTo>
                    <a:pt x="847775" y="3201251"/>
                  </a:lnTo>
                  <a:lnTo>
                    <a:pt x="847775" y="3282492"/>
                  </a:lnTo>
                  <a:lnTo>
                    <a:pt x="843508" y="3343706"/>
                  </a:lnTo>
                  <a:lnTo>
                    <a:pt x="825550" y="3422637"/>
                  </a:lnTo>
                  <a:lnTo>
                    <a:pt x="798334" y="3500907"/>
                  </a:lnTo>
                  <a:lnTo>
                    <a:pt x="771918" y="3555669"/>
                  </a:lnTo>
                  <a:lnTo>
                    <a:pt x="743445" y="3599637"/>
                  </a:lnTo>
                  <a:lnTo>
                    <a:pt x="713892" y="3633063"/>
                  </a:lnTo>
                  <a:lnTo>
                    <a:pt x="713778" y="3633203"/>
                  </a:lnTo>
                  <a:lnTo>
                    <a:pt x="683780" y="3656711"/>
                  </a:lnTo>
                  <a:lnTo>
                    <a:pt x="654329" y="3670554"/>
                  </a:lnTo>
                  <a:lnTo>
                    <a:pt x="626300" y="3675088"/>
                  </a:lnTo>
                  <a:lnTo>
                    <a:pt x="585063" y="3665423"/>
                  </a:lnTo>
                  <a:lnTo>
                    <a:pt x="553453" y="3636721"/>
                  </a:lnTo>
                  <a:lnTo>
                    <a:pt x="533209" y="3589477"/>
                  </a:lnTo>
                  <a:lnTo>
                    <a:pt x="526072" y="3524123"/>
                  </a:lnTo>
                  <a:lnTo>
                    <a:pt x="528497" y="3471824"/>
                  </a:lnTo>
                  <a:lnTo>
                    <a:pt x="535800" y="3421253"/>
                  </a:lnTo>
                  <a:lnTo>
                    <a:pt x="547992" y="3372789"/>
                  </a:lnTo>
                  <a:lnTo>
                    <a:pt x="565099" y="3326790"/>
                  </a:lnTo>
                  <a:lnTo>
                    <a:pt x="587133" y="3283635"/>
                  </a:lnTo>
                  <a:lnTo>
                    <a:pt x="614133" y="3243681"/>
                  </a:lnTo>
                  <a:lnTo>
                    <a:pt x="646112" y="3207296"/>
                  </a:lnTo>
                  <a:lnTo>
                    <a:pt x="699935" y="3168307"/>
                  </a:lnTo>
                  <a:lnTo>
                    <a:pt x="757478" y="3155302"/>
                  </a:lnTo>
                  <a:lnTo>
                    <a:pt x="781900" y="3159645"/>
                  </a:lnTo>
                  <a:lnTo>
                    <a:pt x="805713" y="3173438"/>
                  </a:lnTo>
                  <a:lnTo>
                    <a:pt x="826350" y="3197783"/>
                  </a:lnTo>
                  <a:lnTo>
                    <a:pt x="841235" y="3233763"/>
                  </a:lnTo>
                  <a:lnTo>
                    <a:pt x="847775" y="3282492"/>
                  </a:lnTo>
                  <a:lnTo>
                    <a:pt x="847775" y="3201251"/>
                  </a:lnTo>
                  <a:lnTo>
                    <a:pt x="828484" y="3169551"/>
                  </a:lnTo>
                  <a:lnTo>
                    <a:pt x="808774" y="3155302"/>
                  </a:lnTo>
                  <a:lnTo>
                    <a:pt x="791032" y="3142475"/>
                  </a:lnTo>
                  <a:lnTo>
                    <a:pt x="745109" y="3133039"/>
                  </a:lnTo>
                  <a:lnTo>
                    <a:pt x="706564" y="3136989"/>
                  </a:lnTo>
                  <a:lnTo>
                    <a:pt x="668972" y="3148482"/>
                  </a:lnTo>
                  <a:lnTo>
                    <a:pt x="632891" y="3166935"/>
                  </a:lnTo>
                  <a:lnTo>
                    <a:pt x="598919" y="3191776"/>
                  </a:lnTo>
                  <a:lnTo>
                    <a:pt x="567601" y="3222447"/>
                  </a:lnTo>
                  <a:lnTo>
                    <a:pt x="539521" y="3258362"/>
                  </a:lnTo>
                  <a:lnTo>
                    <a:pt x="515264" y="3298977"/>
                  </a:lnTo>
                  <a:lnTo>
                    <a:pt x="495401" y="3343706"/>
                  </a:lnTo>
                  <a:lnTo>
                    <a:pt x="480504" y="3391979"/>
                  </a:lnTo>
                  <a:lnTo>
                    <a:pt x="471144" y="3443236"/>
                  </a:lnTo>
                  <a:lnTo>
                    <a:pt x="467931" y="3496310"/>
                  </a:lnTo>
                  <a:lnTo>
                    <a:pt x="467893" y="3496907"/>
                  </a:lnTo>
                  <a:lnTo>
                    <a:pt x="472249" y="3550424"/>
                  </a:lnTo>
                  <a:lnTo>
                    <a:pt x="485025" y="3598367"/>
                  </a:lnTo>
                  <a:lnTo>
                    <a:pt x="505790" y="3638893"/>
                  </a:lnTo>
                  <a:lnTo>
                    <a:pt x="534073" y="3670135"/>
                  </a:lnTo>
                  <a:lnTo>
                    <a:pt x="569442" y="3690239"/>
                  </a:lnTo>
                  <a:lnTo>
                    <a:pt x="611441" y="3697363"/>
                  </a:lnTo>
                  <a:lnTo>
                    <a:pt x="645528" y="3693210"/>
                  </a:lnTo>
                  <a:lnTo>
                    <a:pt x="687057" y="3675088"/>
                  </a:lnTo>
                  <a:lnTo>
                    <a:pt x="745553" y="3624580"/>
                  </a:lnTo>
                  <a:lnTo>
                    <a:pt x="777011" y="3580346"/>
                  </a:lnTo>
                  <a:lnTo>
                    <a:pt x="806970" y="3524123"/>
                  </a:lnTo>
                  <a:lnTo>
                    <a:pt x="810691" y="3525355"/>
                  </a:lnTo>
                  <a:lnTo>
                    <a:pt x="806538" y="3545560"/>
                  </a:lnTo>
                  <a:lnTo>
                    <a:pt x="803427" y="3562629"/>
                  </a:lnTo>
                  <a:lnTo>
                    <a:pt x="801471" y="3578085"/>
                  </a:lnTo>
                  <a:lnTo>
                    <a:pt x="800798" y="3593414"/>
                  </a:lnTo>
                  <a:lnTo>
                    <a:pt x="806602" y="3640975"/>
                  </a:lnTo>
                  <a:lnTo>
                    <a:pt x="822134" y="3673233"/>
                  </a:lnTo>
                  <a:lnTo>
                    <a:pt x="844651" y="3691559"/>
                  </a:lnTo>
                  <a:lnTo>
                    <a:pt x="871334" y="3697363"/>
                  </a:lnTo>
                  <a:lnTo>
                    <a:pt x="910717" y="3688575"/>
                  </a:lnTo>
                  <a:lnTo>
                    <a:pt x="935062" y="3670135"/>
                  </a:lnTo>
                  <a:lnTo>
                    <a:pt x="944054" y="3663327"/>
                  </a:lnTo>
                  <a:lnTo>
                    <a:pt x="972273" y="3623221"/>
                  </a:lnTo>
                  <a:lnTo>
                    <a:pt x="996327" y="3569906"/>
                  </a:lnTo>
                  <a:close/>
                </a:path>
                <a:path w="3279140" h="3697604">
                  <a:moveTo>
                    <a:pt x="1392491" y="3145409"/>
                  </a:moveTo>
                  <a:lnTo>
                    <a:pt x="1390002" y="3144177"/>
                  </a:lnTo>
                  <a:lnTo>
                    <a:pt x="1277404" y="3144177"/>
                  </a:lnTo>
                  <a:lnTo>
                    <a:pt x="1342986" y="2936252"/>
                  </a:lnTo>
                  <a:lnTo>
                    <a:pt x="1329359" y="2936252"/>
                  </a:lnTo>
                  <a:lnTo>
                    <a:pt x="1310652" y="2982633"/>
                  </a:lnTo>
                  <a:lnTo>
                    <a:pt x="1290078" y="3019488"/>
                  </a:lnTo>
                  <a:lnTo>
                    <a:pt x="1268107" y="3043821"/>
                  </a:lnTo>
                  <a:lnTo>
                    <a:pt x="1245196" y="3052597"/>
                  </a:lnTo>
                  <a:lnTo>
                    <a:pt x="1215504" y="3144177"/>
                  </a:lnTo>
                  <a:lnTo>
                    <a:pt x="1133830" y="3144177"/>
                  </a:lnTo>
                  <a:lnTo>
                    <a:pt x="1128877" y="3144177"/>
                  </a:lnTo>
                  <a:lnTo>
                    <a:pt x="1126413" y="3145409"/>
                  </a:lnTo>
                  <a:lnTo>
                    <a:pt x="1126413" y="3165221"/>
                  </a:lnTo>
                  <a:lnTo>
                    <a:pt x="1128877" y="3166453"/>
                  </a:lnTo>
                  <a:lnTo>
                    <a:pt x="1208087" y="3166453"/>
                  </a:lnTo>
                  <a:lnTo>
                    <a:pt x="1084326" y="3560013"/>
                  </a:lnTo>
                  <a:lnTo>
                    <a:pt x="1073543" y="3615410"/>
                  </a:lnTo>
                  <a:lnTo>
                    <a:pt x="1080617" y="3658857"/>
                  </a:lnTo>
                  <a:lnTo>
                    <a:pt x="1106258" y="3687216"/>
                  </a:lnTo>
                  <a:lnTo>
                    <a:pt x="1151153" y="3697363"/>
                  </a:lnTo>
                  <a:lnTo>
                    <a:pt x="1196378" y="3688118"/>
                  </a:lnTo>
                  <a:lnTo>
                    <a:pt x="1234389" y="3662400"/>
                  </a:lnTo>
                  <a:lnTo>
                    <a:pt x="1266367" y="3623233"/>
                  </a:lnTo>
                  <a:lnTo>
                    <a:pt x="1293469" y="3573640"/>
                  </a:lnTo>
                  <a:lnTo>
                    <a:pt x="1292364" y="3569690"/>
                  </a:lnTo>
                  <a:lnTo>
                    <a:pt x="1287297" y="3566337"/>
                  </a:lnTo>
                  <a:lnTo>
                    <a:pt x="1281303" y="3565080"/>
                  </a:lnTo>
                  <a:lnTo>
                    <a:pt x="1277404" y="3567417"/>
                  </a:lnTo>
                  <a:lnTo>
                    <a:pt x="1255014" y="3606977"/>
                  </a:lnTo>
                  <a:lnTo>
                    <a:pt x="1229271" y="3639680"/>
                  </a:lnTo>
                  <a:lnTo>
                    <a:pt x="1200988" y="3661930"/>
                  </a:lnTo>
                  <a:lnTo>
                    <a:pt x="1170965" y="3670147"/>
                  </a:lnTo>
                  <a:lnTo>
                    <a:pt x="1145654" y="3662972"/>
                  </a:lnTo>
                  <a:lnTo>
                    <a:pt x="1133678" y="3642461"/>
                  </a:lnTo>
                  <a:lnTo>
                    <a:pt x="1133538" y="3610102"/>
                  </a:lnTo>
                  <a:lnTo>
                    <a:pt x="1143736" y="3567417"/>
                  </a:lnTo>
                  <a:lnTo>
                    <a:pt x="1269961" y="3166453"/>
                  </a:lnTo>
                  <a:lnTo>
                    <a:pt x="1390002" y="3166453"/>
                  </a:lnTo>
                  <a:lnTo>
                    <a:pt x="1392491" y="3165221"/>
                  </a:lnTo>
                  <a:lnTo>
                    <a:pt x="1392491" y="3145409"/>
                  </a:lnTo>
                  <a:close/>
                </a:path>
                <a:path w="3279140" h="3697604">
                  <a:moveTo>
                    <a:pt x="1477797" y="6210"/>
                  </a:moveTo>
                  <a:lnTo>
                    <a:pt x="1476540" y="0"/>
                  </a:lnTo>
                  <a:lnTo>
                    <a:pt x="1463141" y="1638"/>
                  </a:lnTo>
                  <a:lnTo>
                    <a:pt x="1449158" y="2794"/>
                  </a:lnTo>
                  <a:lnTo>
                    <a:pt x="1434947" y="3492"/>
                  </a:lnTo>
                  <a:lnTo>
                    <a:pt x="1420850" y="3721"/>
                  </a:lnTo>
                  <a:lnTo>
                    <a:pt x="1406055" y="3492"/>
                  </a:lnTo>
                  <a:lnTo>
                    <a:pt x="1391475" y="2794"/>
                  </a:lnTo>
                  <a:lnTo>
                    <a:pt x="1377353" y="1638"/>
                  </a:lnTo>
                  <a:lnTo>
                    <a:pt x="1363916" y="0"/>
                  </a:lnTo>
                  <a:lnTo>
                    <a:pt x="1362710" y="6210"/>
                  </a:lnTo>
                  <a:lnTo>
                    <a:pt x="1396288" y="34582"/>
                  </a:lnTo>
                  <a:lnTo>
                    <a:pt x="1403007" y="97624"/>
                  </a:lnTo>
                  <a:lnTo>
                    <a:pt x="1405178" y="165900"/>
                  </a:lnTo>
                  <a:lnTo>
                    <a:pt x="1406207" y="212242"/>
                  </a:lnTo>
                  <a:lnTo>
                    <a:pt x="1407121" y="267703"/>
                  </a:lnTo>
                  <a:lnTo>
                    <a:pt x="1407833" y="333032"/>
                  </a:lnTo>
                  <a:lnTo>
                    <a:pt x="1408315" y="408978"/>
                  </a:lnTo>
                  <a:lnTo>
                    <a:pt x="1408493" y="496277"/>
                  </a:lnTo>
                  <a:lnTo>
                    <a:pt x="1405420" y="553783"/>
                  </a:lnTo>
                  <a:lnTo>
                    <a:pt x="1396390" y="605269"/>
                  </a:lnTo>
                  <a:lnTo>
                    <a:pt x="1381696" y="650722"/>
                  </a:lnTo>
                  <a:lnTo>
                    <a:pt x="1361605" y="690143"/>
                  </a:lnTo>
                  <a:lnTo>
                    <a:pt x="1336395" y="723519"/>
                  </a:lnTo>
                  <a:lnTo>
                    <a:pt x="1306372" y="750849"/>
                  </a:lnTo>
                  <a:lnTo>
                    <a:pt x="1271803" y="772109"/>
                  </a:lnTo>
                  <a:lnTo>
                    <a:pt x="1232966" y="787311"/>
                  </a:lnTo>
                  <a:lnTo>
                    <a:pt x="1190155" y="796429"/>
                  </a:lnTo>
                  <a:lnTo>
                    <a:pt x="1143647" y="799477"/>
                  </a:lnTo>
                  <a:lnTo>
                    <a:pt x="1092530" y="796544"/>
                  </a:lnTo>
                  <a:lnTo>
                    <a:pt x="1045578" y="787781"/>
                  </a:lnTo>
                  <a:lnTo>
                    <a:pt x="1003058" y="773188"/>
                  </a:lnTo>
                  <a:lnTo>
                    <a:pt x="965263" y="752792"/>
                  </a:lnTo>
                  <a:lnTo>
                    <a:pt x="932497" y="726617"/>
                  </a:lnTo>
                  <a:lnTo>
                    <a:pt x="905027" y="694702"/>
                  </a:lnTo>
                  <a:lnTo>
                    <a:pt x="883170" y="657047"/>
                  </a:lnTo>
                  <a:lnTo>
                    <a:pt x="867194" y="613676"/>
                  </a:lnTo>
                  <a:lnTo>
                    <a:pt x="857389" y="564629"/>
                  </a:lnTo>
                  <a:lnTo>
                    <a:pt x="854062" y="509905"/>
                  </a:lnTo>
                  <a:lnTo>
                    <a:pt x="854100" y="418884"/>
                  </a:lnTo>
                  <a:lnTo>
                    <a:pt x="854684" y="215836"/>
                  </a:lnTo>
                  <a:lnTo>
                    <a:pt x="855726" y="101993"/>
                  </a:lnTo>
                  <a:lnTo>
                    <a:pt x="859053" y="42583"/>
                  </a:lnTo>
                  <a:lnTo>
                    <a:pt x="894892" y="6210"/>
                  </a:lnTo>
                  <a:lnTo>
                    <a:pt x="893660" y="0"/>
                  </a:lnTo>
                  <a:lnTo>
                    <a:pt x="878801" y="1638"/>
                  </a:lnTo>
                  <a:lnTo>
                    <a:pt x="861161" y="2794"/>
                  </a:lnTo>
                  <a:lnTo>
                    <a:pt x="842137" y="3492"/>
                  </a:lnTo>
                  <a:lnTo>
                    <a:pt x="823112" y="3721"/>
                  </a:lnTo>
                  <a:lnTo>
                    <a:pt x="803897" y="3492"/>
                  </a:lnTo>
                  <a:lnTo>
                    <a:pt x="784453" y="2794"/>
                  </a:lnTo>
                  <a:lnTo>
                    <a:pt x="766381" y="1638"/>
                  </a:lnTo>
                  <a:lnTo>
                    <a:pt x="751344" y="0"/>
                  </a:lnTo>
                  <a:lnTo>
                    <a:pt x="750087" y="6210"/>
                  </a:lnTo>
                  <a:lnTo>
                    <a:pt x="785952" y="43091"/>
                  </a:lnTo>
                  <a:lnTo>
                    <a:pt x="788873" y="81216"/>
                  </a:lnTo>
                  <a:lnTo>
                    <a:pt x="789660" y="131660"/>
                  </a:lnTo>
                  <a:lnTo>
                    <a:pt x="790587" y="272656"/>
                  </a:lnTo>
                  <a:lnTo>
                    <a:pt x="790968" y="509905"/>
                  </a:lnTo>
                  <a:lnTo>
                    <a:pt x="793953" y="565988"/>
                  </a:lnTo>
                  <a:lnTo>
                    <a:pt x="802652" y="616191"/>
                  </a:lnTo>
                  <a:lnTo>
                    <a:pt x="816737" y="660679"/>
                  </a:lnTo>
                  <a:lnTo>
                    <a:pt x="835825" y="699668"/>
                  </a:lnTo>
                  <a:lnTo>
                    <a:pt x="859586" y="733348"/>
                  </a:lnTo>
                  <a:lnTo>
                    <a:pt x="887641" y="761898"/>
                  </a:lnTo>
                  <a:lnTo>
                    <a:pt x="919632" y="785533"/>
                  </a:lnTo>
                  <a:lnTo>
                    <a:pt x="955217" y="804443"/>
                  </a:lnTo>
                  <a:lnTo>
                    <a:pt x="994041" y="818807"/>
                  </a:lnTo>
                  <a:lnTo>
                    <a:pt x="1035735" y="828827"/>
                  </a:lnTo>
                  <a:lnTo>
                    <a:pt x="1079944" y="834694"/>
                  </a:lnTo>
                  <a:lnTo>
                    <a:pt x="1126324" y="836612"/>
                  </a:lnTo>
                  <a:lnTo>
                    <a:pt x="1178064" y="833399"/>
                  </a:lnTo>
                  <a:lnTo>
                    <a:pt x="1225257" y="823925"/>
                  </a:lnTo>
                  <a:lnTo>
                    <a:pt x="1267815" y="808418"/>
                  </a:lnTo>
                  <a:lnTo>
                    <a:pt x="1305661" y="787133"/>
                  </a:lnTo>
                  <a:lnTo>
                    <a:pt x="1338707" y="760298"/>
                  </a:lnTo>
                  <a:lnTo>
                    <a:pt x="1366888" y="728167"/>
                  </a:lnTo>
                  <a:lnTo>
                    <a:pt x="1390129" y="690956"/>
                  </a:lnTo>
                  <a:lnTo>
                    <a:pt x="1408328" y="648931"/>
                  </a:lnTo>
                  <a:lnTo>
                    <a:pt x="1421434" y="602310"/>
                  </a:lnTo>
                  <a:lnTo>
                    <a:pt x="1429359" y="551345"/>
                  </a:lnTo>
                  <a:lnTo>
                    <a:pt x="1432013" y="496277"/>
                  </a:lnTo>
                  <a:lnTo>
                    <a:pt x="1432179" y="408978"/>
                  </a:lnTo>
                  <a:lnTo>
                    <a:pt x="1432661" y="333032"/>
                  </a:lnTo>
                  <a:lnTo>
                    <a:pt x="1433385" y="267703"/>
                  </a:lnTo>
                  <a:lnTo>
                    <a:pt x="1434287" y="212242"/>
                  </a:lnTo>
                  <a:lnTo>
                    <a:pt x="1435315" y="165900"/>
                  </a:lnTo>
                  <a:lnTo>
                    <a:pt x="1437487" y="97624"/>
                  </a:lnTo>
                  <a:lnTo>
                    <a:pt x="1439430" y="56946"/>
                  </a:lnTo>
                  <a:lnTo>
                    <a:pt x="1453502" y="19977"/>
                  </a:lnTo>
                  <a:lnTo>
                    <a:pt x="1465364" y="11188"/>
                  </a:lnTo>
                  <a:lnTo>
                    <a:pt x="1477797" y="6210"/>
                  </a:lnTo>
                  <a:close/>
                </a:path>
                <a:path w="3279140" h="3697604">
                  <a:moveTo>
                    <a:pt x="1615300" y="3569868"/>
                  </a:moveTo>
                  <a:lnTo>
                    <a:pt x="1614347" y="3565969"/>
                  </a:lnTo>
                  <a:lnTo>
                    <a:pt x="1609572" y="3562629"/>
                  </a:lnTo>
                  <a:lnTo>
                    <a:pt x="1603641" y="3561372"/>
                  </a:lnTo>
                  <a:lnTo>
                    <a:pt x="1599209" y="3563709"/>
                  </a:lnTo>
                  <a:lnTo>
                    <a:pt x="1574584" y="3606342"/>
                  </a:lnTo>
                  <a:lnTo>
                    <a:pt x="1549717" y="3637356"/>
                  </a:lnTo>
                  <a:lnTo>
                    <a:pt x="1525790" y="3656304"/>
                  </a:lnTo>
                  <a:lnTo>
                    <a:pt x="1503934" y="3662718"/>
                  </a:lnTo>
                  <a:lnTo>
                    <a:pt x="1492123" y="3660864"/>
                  </a:lnTo>
                  <a:lnTo>
                    <a:pt x="1481810" y="3654361"/>
                  </a:lnTo>
                  <a:lnTo>
                    <a:pt x="1474520" y="3641826"/>
                  </a:lnTo>
                  <a:lnTo>
                    <a:pt x="1471777" y="3622065"/>
                  </a:lnTo>
                  <a:lnTo>
                    <a:pt x="1471752" y="3621862"/>
                  </a:lnTo>
                  <a:lnTo>
                    <a:pt x="1476209" y="3591649"/>
                  </a:lnTo>
                  <a:lnTo>
                    <a:pt x="1488160" y="3552050"/>
                  </a:lnTo>
                  <a:lnTo>
                    <a:pt x="1505445" y="3505416"/>
                  </a:lnTo>
                  <a:lnTo>
                    <a:pt x="1525943" y="3454095"/>
                  </a:lnTo>
                  <a:lnTo>
                    <a:pt x="1547507" y="3400463"/>
                  </a:lnTo>
                  <a:lnTo>
                    <a:pt x="1568018" y="3346856"/>
                  </a:lnTo>
                  <a:lnTo>
                    <a:pt x="1585302" y="3295637"/>
                  </a:lnTo>
                  <a:lnTo>
                    <a:pt x="1597240" y="3249155"/>
                  </a:lnTo>
                  <a:lnTo>
                    <a:pt x="1601698" y="3209747"/>
                  </a:lnTo>
                  <a:lnTo>
                    <a:pt x="1596313" y="3176689"/>
                  </a:lnTo>
                  <a:lnTo>
                    <a:pt x="1585061" y="3157791"/>
                  </a:lnTo>
                  <a:lnTo>
                    <a:pt x="1581746" y="3152216"/>
                  </a:lnTo>
                  <a:lnTo>
                    <a:pt x="1560449" y="3137027"/>
                  </a:lnTo>
                  <a:lnTo>
                    <a:pt x="1534858" y="3131794"/>
                  </a:lnTo>
                  <a:lnTo>
                    <a:pt x="1504543" y="3135782"/>
                  </a:lnTo>
                  <a:lnTo>
                    <a:pt x="1473301" y="3150679"/>
                  </a:lnTo>
                  <a:lnTo>
                    <a:pt x="1441589" y="3180892"/>
                  </a:lnTo>
                  <a:lnTo>
                    <a:pt x="1409865" y="3230816"/>
                  </a:lnTo>
                  <a:lnTo>
                    <a:pt x="1410817" y="3235426"/>
                  </a:lnTo>
                  <a:lnTo>
                    <a:pt x="1415592" y="3239008"/>
                  </a:lnTo>
                  <a:lnTo>
                    <a:pt x="1421536" y="3240024"/>
                  </a:lnTo>
                  <a:lnTo>
                    <a:pt x="1425956" y="3236976"/>
                  </a:lnTo>
                  <a:lnTo>
                    <a:pt x="1450467" y="3199041"/>
                  </a:lnTo>
                  <a:lnTo>
                    <a:pt x="1472666" y="3174657"/>
                  </a:lnTo>
                  <a:lnTo>
                    <a:pt x="1493469" y="3161652"/>
                  </a:lnTo>
                  <a:lnTo>
                    <a:pt x="1513814" y="3157791"/>
                  </a:lnTo>
                  <a:lnTo>
                    <a:pt x="1527009" y="3160585"/>
                  </a:lnTo>
                  <a:lnTo>
                    <a:pt x="1536725" y="3168942"/>
                  </a:lnTo>
                  <a:lnTo>
                    <a:pt x="1542719" y="3182861"/>
                  </a:lnTo>
                  <a:lnTo>
                    <a:pt x="1544764" y="3202355"/>
                  </a:lnTo>
                  <a:lnTo>
                    <a:pt x="1540433" y="3236976"/>
                  </a:lnTo>
                  <a:lnTo>
                    <a:pt x="1528368" y="3282531"/>
                  </a:lnTo>
                  <a:lnTo>
                    <a:pt x="1511084" y="3333394"/>
                  </a:lnTo>
                  <a:lnTo>
                    <a:pt x="1490586" y="3387750"/>
                  </a:lnTo>
                  <a:lnTo>
                    <a:pt x="1469021" y="3442817"/>
                  </a:lnTo>
                  <a:lnTo>
                    <a:pt x="1448536" y="3495789"/>
                  </a:lnTo>
                  <a:lnTo>
                    <a:pt x="1431239" y="3543909"/>
                  </a:lnTo>
                  <a:lnTo>
                    <a:pt x="1419301" y="3584397"/>
                  </a:lnTo>
                  <a:lnTo>
                    <a:pt x="1414843" y="3614445"/>
                  </a:lnTo>
                  <a:lnTo>
                    <a:pt x="1421130" y="3648189"/>
                  </a:lnTo>
                  <a:lnTo>
                    <a:pt x="1437271" y="3671709"/>
                  </a:lnTo>
                  <a:lnTo>
                    <a:pt x="1459204" y="3685489"/>
                  </a:lnTo>
                  <a:lnTo>
                    <a:pt x="1482890" y="3689972"/>
                  </a:lnTo>
                  <a:lnTo>
                    <a:pt x="1520469" y="3682352"/>
                  </a:lnTo>
                  <a:lnTo>
                    <a:pt x="1549628" y="3662718"/>
                  </a:lnTo>
                  <a:lnTo>
                    <a:pt x="1554213" y="3659632"/>
                  </a:lnTo>
                  <a:lnTo>
                    <a:pt x="1585404" y="3622065"/>
                  </a:lnTo>
                  <a:lnTo>
                    <a:pt x="1615300" y="3569868"/>
                  </a:lnTo>
                  <a:close/>
                </a:path>
                <a:path w="3279140" h="3697604">
                  <a:moveTo>
                    <a:pt x="1685848" y="2811272"/>
                  </a:moveTo>
                  <a:lnTo>
                    <a:pt x="1682800" y="2795879"/>
                  </a:lnTo>
                  <a:lnTo>
                    <a:pt x="1674406" y="2783738"/>
                  </a:lnTo>
                  <a:lnTo>
                    <a:pt x="1661833" y="2775775"/>
                  </a:lnTo>
                  <a:lnTo>
                    <a:pt x="1646250" y="2772905"/>
                  </a:lnTo>
                  <a:lnTo>
                    <a:pt x="1621764" y="2777845"/>
                  </a:lnTo>
                  <a:lnTo>
                    <a:pt x="1601698" y="2791015"/>
                  </a:lnTo>
                  <a:lnTo>
                    <a:pt x="1588122" y="2809989"/>
                  </a:lnTo>
                  <a:lnTo>
                    <a:pt x="1583131" y="2832341"/>
                  </a:lnTo>
                  <a:lnTo>
                    <a:pt x="1586191" y="2847721"/>
                  </a:lnTo>
                  <a:lnTo>
                    <a:pt x="1594586" y="2859849"/>
                  </a:lnTo>
                  <a:lnTo>
                    <a:pt x="1607146" y="2867812"/>
                  </a:lnTo>
                  <a:lnTo>
                    <a:pt x="1622717" y="2870670"/>
                  </a:lnTo>
                  <a:lnTo>
                    <a:pt x="1647202" y="2865920"/>
                  </a:lnTo>
                  <a:lnTo>
                    <a:pt x="1667281" y="2853042"/>
                  </a:lnTo>
                  <a:lnTo>
                    <a:pt x="1680857" y="2834132"/>
                  </a:lnTo>
                  <a:lnTo>
                    <a:pt x="1685848" y="2811272"/>
                  </a:lnTo>
                  <a:close/>
                </a:path>
                <a:path w="3279140" h="3697604">
                  <a:moveTo>
                    <a:pt x="1791055" y="6223"/>
                  </a:moveTo>
                  <a:lnTo>
                    <a:pt x="1789823" y="12"/>
                  </a:lnTo>
                  <a:lnTo>
                    <a:pt x="1774977" y="1625"/>
                  </a:lnTo>
                  <a:lnTo>
                    <a:pt x="1757349" y="2794"/>
                  </a:lnTo>
                  <a:lnTo>
                    <a:pt x="1738325" y="3492"/>
                  </a:lnTo>
                  <a:lnTo>
                    <a:pt x="1719287" y="3733"/>
                  </a:lnTo>
                  <a:lnTo>
                    <a:pt x="1700060" y="3492"/>
                  </a:lnTo>
                  <a:lnTo>
                    <a:pt x="1680603" y="2794"/>
                  </a:lnTo>
                  <a:lnTo>
                    <a:pt x="1662544" y="1625"/>
                  </a:lnTo>
                  <a:lnTo>
                    <a:pt x="1647482" y="12"/>
                  </a:lnTo>
                  <a:lnTo>
                    <a:pt x="1646250" y="6223"/>
                  </a:lnTo>
                  <a:lnTo>
                    <a:pt x="1682127" y="43078"/>
                  </a:lnTo>
                  <a:lnTo>
                    <a:pt x="1685658" y="115862"/>
                  </a:lnTo>
                  <a:lnTo>
                    <a:pt x="1686521" y="204711"/>
                  </a:lnTo>
                  <a:lnTo>
                    <a:pt x="1687042" y="332003"/>
                  </a:lnTo>
                  <a:lnTo>
                    <a:pt x="1687042" y="487260"/>
                  </a:lnTo>
                  <a:lnTo>
                    <a:pt x="1686521" y="614578"/>
                  </a:lnTo>
                  <a:lnTo>
                    <a:pt x="1685658" y="703440"/>
                  </a:lnTo>
                  <a:lnTo>
                    <a:pt x="1684616" y="752462"/>
                  </a:lnTo>
                  <a:lnTo>
                    <a:pt x="1675663" y="792975"/>
                  </a:lnTo>
                  <a:lnTo>
                    <a:pt x="1646250" y="813117"/>
                  </a:lnTo>
                  <a:lnTo>
                    <a:pt x="1647482" y="819277"/>
                  </a:lnTo>
                  <a:lnTo>
                    <a:pt x="1662544" y="817651"/>
                  </a:lnTo>
                  <a:lnTo>
                    <a:pt x="1680603" y="816495"/>
                  </a:lnTo>
                  <a:lnTo>
                    <a:pt x="1700060" y="815809"/>
                  </a:lnTo>
                  <a:lnTo>
                    <a:pt x="1719287" y="815581"/>
                  </a:lnTo>
                  <a:lnTo>
                    <a:pt x="1738325" y="815809"/>
                  </a:lnTo>
                  <a:lnTo>
                    <a:pt x="1757349" y="816495"/>
                  </a:lnTo>
                  <a:lnTo>
                    <a:pt x="1774977" y="817651"/>
                  </a:lnTo>
                  <a:lnTo>
                    <a:pt x="1789823" y="819277"/>
                  </a:lnTo>
                  <a:lnTo>
                    <a:pt x="1791055" y="813117"/>
                  </a:lnTo>
                  <a:lnTo>
                    <a:pt x="1755203" y="776198"/>
                  </a:lnTo>
                  <a:lnTo>
                    <a:pt x="1751660" y="703440"/>
                  </a:lnTo>
                  <a:lnTo>
                    <a:pt x="1750796" y="614578"/>
                  </a:lnTo>
                  <a:lnTo>
                    <a:pt x="1750275" y="487260"/>
                  </a:lnTo>
                  <a:lnTo>
                    <a:pt x="1750275" y="331990"/>
                  </a:lnTo>
                  <a:lnTo>
                    <a:pt x="1750796" y="204622"/>
                  </a:lnTo>
                  <a:lnTo>
                    <a:pt x="1751660" y="115404"/>
                  </a:lnTo>
                  <a:lnTo>
                    <a:pt x="1752688" y="65595"/>
                  </a:lnTo>
                  <a:lnTo>
                    <a:pt x="1761667" y="26149"/>
                  </a:lnTo>
                  <a:lnTo>
                    <a:pt x="1773224" y="14617"/>
                  </a:lnTo>
                  <a:lnTo>
                    <a:pt x="1791055" y="6223"/>
                  </a:lnTo>
                  <a:close/>
                </a:path>
                <a:path w="3279140" h="3697604">
                  <a:moveTo>
                    <a:pt x="2187130" y="3347148"/>
                  </a:moveTo>
                  <a:lnTo>
                    <a:pt x="2182596" y="3295548"/>
                  </a:lnTo>
                  <a:lnTo>
                    <a:pt x="2169579" y="3249498"/>
                  </a:lnTo>
                  <a:lnTo>
                    <a:pt x="2149043" y="3209874"/>
                  </a:lnTo>
                  <a:lnTo>
                    <a:pt x="2130183" y="3187420"/>
                  </a:lnTo>
                  <a:lnTo>
                    <a:pt x="2130183" y="3302571"/>
                  </a:lnTo>
                  <a:lnTo>
                    <a:pt x="2127339" y="3355060"/>
                  </a:lnTo>
                  <a:lnTo>
                    <a:pt x="2119172" y="3407600"/>
                  </a:lnTo>
                  <a:lnTo>
                    <a:pt x="2106320" y="3458705"/>
                  </a:lnTo>
                  <a:lnTo>
                    <a:pt x="2089378" y="3506914"/>
                  </a:lnTo>
                  <a:lnTo>
                    <a:pt x="2068944" y="3550742"/>
                  </a:lnTo>
                  <a:lnTo>
                    <a:pt x="2045627" y="3588728"/>
                  </a:lnTo>
                  <a:lnTo>
                    <a:pt x="2020049" y="3619398"/>
                  </a:lnTo>
                  <a:lnTo>
                    <a:pt x="1988769" y="3646576"/>
                  </a:lnTo>
                  <a:lnTo>
                    <a:pt x="1929904" y="3673538"/>
                  </a:lnTo>
                  <a:lnTo>
                    <a:pt x="1900008" y="3676345"/>
                  </a:lnTo>
                  <a:lnTo>
                    <a:pt x="1860918" y="3670871"/>
                  </a:lnTo>
                  <a:lnTo>
                    <a:pt x="1827822" y="3654006"/>
                  </a:lnTo>
                  <a:lnTo>
                    <a:pt x="1802269" y="3625011"/>
                  </a:lnTo>
                  <a:lnTo>
                    <a:pt x="1785810" y="3583178"/>
                  </a:lnTo>
                  <a:lnTo>
                    <a:pt x="1779968" y="3527818"/>
                  </a:lnTo>
                  <a:lnTo>
                    <a:pt x="1782826" y="3475329"/>
                  </a:lnTo>
                  <a:lnTo>
                    <a:pt x="1790992" y="3422802"/>
                  </a:lnTo>
                  <a:lnTo>
                    <a:pt x="1803844" y="3371697"/>
                  </a:lnTo>
                  <a:lnTo>
                    <a:pt x="1820786" y="3323488"/>
                  </a:lnTo>
                  <a:lnTo>
                    <a:pt x="1841220" y="3279660"/>
                  </a:lnTo>
                  <a:lnTo>
                    <a:pt x="1864525" y="3241675"/>
                  </a:lnTo>
                  <a:lnTo>
                    <a:pt x="1890102" y="3211017"/>
                  </a:lnTo>
                  <a:lnTo>
                    <a:pt x="1921395" y="3183839"/>
                  </a:lnTo>
                  <a:lnTo>
                    <a:pt x="1980260" y="3156877"/>
                  </a:lnTo>
                  <a:lnTo>
                    <a:pt x="2010143" y="3154070"/>
                  </a:lnTo>
                  <a:lnTo>
                    <a:pt x="2049246" y="3159531"/>
                  </a:lnTo>
                  <a:lnTo>
                    <a:pt x="2082342" y="3176409"/>
                  </a:lnTo>
                  <a:lnTo>
                    <a:pt x="2107895" y="3205391"/>
                  </a:lnTo>
                  <a:lnTo>
                    <a:pt x="2124354" y="3247212"/>
                  </a:lnTo>
                  <a:lnTo>
                    <a:pt x="2130183" y="3302571"/>
                  </a:lnTo>
                  <a:lnTo>
                    <a:pt x="2130183" y="3187420"/>
                  </a:lnTo>
                  <a:lnTo>
                    <a:pt x="2090000" y="3154070"/>
                  </a:lnTo>
                  <a:lnTo>
                    <a:pt x="2051519" y="3138259"/>
                  </a:lnTo>
                  <a:lnTo>
                    <a:pt x="2010143" y="3133026"/>
                  </a:lnTo>
                  <a:lnTo>
                    <a:pt x="1968588" y="3137052"/>
                  </a:lnTo>
                  <a:lnTo>
                    <a:pt x="1928634" y="3148685"/>
                  </a:lnTo>
                  <a:lnTo>
                    <a:pt x="1890776" y="3167240"/>
                  </a:lnTo>
                  <a:lnTo>
                    <a:pt x="1855508" y="3192043"/>
                  </a:lnTo>
                  <a:lnTo>
                    <a:pt x="1823339" y="3222409"/>
                  </a:lnTo>
                  <a:lnTo>
                    <a:pt x="1794764" y="3257651"/>
                  </a:lnTo>
                  <a:lnTo>
                    <a:pt x="1770253" y="3297097"/>
                  </a:lnTo>
                  <a:lnTo>
                    <a:pt x="1750339" y="3340062"/>
                  </a:lnTo>
                  <a:lnTo>
                    <a:pt x="1735493" y="3385870"/>
                  </a:lnTo>
                  <a:lnTo>
                    <a:pt x="1726222" y="3433838"/>
                  </a:lnTo>
                  <a:lnTo>
                    <a:pt x="1723021" y="3483279"/>
                  </a:lnTo>
                  <a:lnTo>
                    <a:pt x="1727568" y="3534880"/>
                  </a:lnTo>
                  <a:lnTo>
                    <a:pt x="1740573" y="3580917"/>
                  </a:lnTo>
                  <a:lnTo>
                    <a:pt x="1761121" y="3620528"/>
                  </a:lnTo>
                  <a:lnTo>
                    <a:pt x="1788261" y="3652837"/>
                  </a:lnTo>
                  <a:lnTo>
                    <a:pt x="1821078" y="3677005"/>
                  </a:lnTo>
                  <a:lnTo>
                    <a:pt x="1858645" y="3692131"/>
                  </a:lnTo>
                  <a:lnTo>
                    <a:pt x="1900008" y="3697363"/>
                  </a:lnTo>
                  <a:lnTo>
                    <a:pt x="1941563" y="3693337"/>
                  </a:lnTo>
                  <a:lnTo>
                    <a:pt x="1981517" y="3681704"/>
                  </a:lnTo>
                  <a:lnTo>
                    <a:pt x="1992452" y="3676345"/>
                  </a:lnTo>
                  <a:lnTo>
                    <a:pt x="2019376" y="3663150"/>
                  </a:lnTo>
                  <a:lnTo>
                    <a:pt x="2054631" y="3638346"/>
                  </a:lnTo>
                  <a:lnTo>
                    <a:pt x="2086813" y="3607981"/>
                  </a:lnTo>
                  <a:lnTo>
                    <a:pt x="2115401" y="3572738"/>
                  </a:lnTo>
                  <a:lnTo>
                    <a:pt x="2139899" y="3533305"/>
                  </a:lnTo>
                  <a:lnTo>
                    <a:pt x="2159812" y="3490341"/>
                  </a:lnTo>
                  <a:lnTo>
                    <a:pt x="2174659" y="3444544"/>
                  </a:lnTo>
                  <a:lnTo>
                    <a:pt x="2183930" y="3396577"/>
                  </a:lnTo>
                  <a:lnTo>
                    <a:pt x="2187130" y="3347148"/>
                  </a:lnTo>
                  <a:close/>
                </a:path>
                <a:path w="3279140" h="3697604">
                  <a:moveTo>
                    <a:pt x="2482926" y="735126"/>
                  </a:moveTo>
                  <a:lnTo>
                    <a:pt x="2476741" y="731431"/>
                  </a:lnTo>
                  <a:lnTo>
                    <a:pt x="2438425" y="755535"/>
                  </a:lnTo>
                  <a:lnTo>
                    <a:pt x="2395512" y="772858"/>
                  </a:lnTo>
                  <a:lnTo>
                    <a:pt x="2348331" y="784491"/>
                  </a:lnTo>
                  <a:lnTo>
                    <a:pt x="2297226" y="791464"/>
                  </a:lnTo>
                  <a:lnTo>
                    <a:pt x="2242553" y="794867"/>
                  </a:lnTo>
                  <a:lnTo>
                    <a:pt x="2184641" y="795769"/>
                  </a:lnTo>
                  <a:lnTo>
                    <a:pt x="2156968" y="795756"/>
                  </a:lnTo>
                  <a:lnTo>
                    <a:pt x="2099741" y="795248"/>
                  </a:lnTo>
                  <a:lnTo>
                    <a:pt x="2071179" y="762762"/>
                  </a:lnTo>
                  <a:lnTo>
                    <a:pt x="2069782" y="687971"/>
                  </a:lnTo>
                  <a:lnTo>
                    <a:pt x="2068855" y="594512"/>
                  </a:lnTo>
                  <a:lnTo>
                    <a:pt x="2068385" y="477964"/>
                  </a:lnTo>
                  <a:lnTo>
                    <a:pt x="2068398" y="332016"/>
                  </a:lnTo>
                  <a:lnTo>
                    <a:pt x="2068918" y="204622"/>
                  </a:lnTo>
                  <a:lnTo>
                    <a:pt x="2069782" y="115404"/>
                  </a:lnTo>
                  <a:lnTo>
                    <a:pt x="2070811" y="65582"/>
                  </a:lnTo>
                  <a:lnTo>
                    <a:pt x="2079790" y="26149"/>
                  </a:lnTo>
                  <a:lnTo>
                    <a:pt x="2109178" y="6210"/>
                  </a:lnTo>
                  <a:lnTo>
                    <a:pt x="2107946" y="0"/>
                  </a:lnTo>
                  <a:lnTo>
                    <a:pt x="2093087" y="1625"/>
                  </a:lnTo>
                  <a:lnTo>
                    <a:pt x="2075446" y="2781"/>
                  </a:lnTo>
                  <a:lnTo>
                    <a:pt x="2056422" y="3492"/>
                  </a:lnTo>
                  <a:lnTo>
                    <a:pt x="2037410" y="3721"/>
                  </a:lnTo>
                  <a:lnTo>
                    <a:pt x="2018182" y="3492"/>
                  </a:lnTo>
                  <a:lnTo>
                    <a:pt x="1998726" y="2781"/>
                  </a:lnTo>
                  <a:lnTo>
                    <a:pt x="1980666" y="1625"/>
                  </a:lnTo>
                  <a:lnTo>
                    <a:pt x="1965604" y="0"/>
                  </a:lnTo>
                  <a:lnTo>
                    <a:pt x="1964372" y="6210"/>
                  </a:lnTo>
                  <a:lnTo>
                    <a:pt x="2000224" y="43091"/>
                  </a:lnTo>
                  <a:lnTo>
                    <a:pt x="2003780" y="115862"/>
                  </a:lnTo>
                  <a:lnTo>
                    <a:pt x="2004644" y="204711"/>
                  </a:lnTo>
                  <a:lnTo>
                    <a:pt x="2005164" y="332016"/>
                  </a:lnTo>
                  <a:lnTo>
                    <a:pt x="2005164" y="487286"/>
                  </a:lnTo>
                  <a:lnTo>
                    <a:pt x="2004644" y="614578"/>
                  </a:lnTo>
                  <a:lnTo>
                    <a:pt x="2003780" y="703427"/>
                  </a:lnTo>
                  <a:lnTo>
                    <a:pt x="2002739" y="752449"/>
                  </a:lnTo>
                  <a:lnTo>
                    <a:pt x="1993773" y="792975"/>
                  </a:lnTo>
                  <a:lnTo>
                    <a:pt x="1964372" y="813104"/>
                  </a:lnTo>
                  <a:lnTo>
                    <a:pt x="1965604" y="819264"/>
                  </a:lnTo>
                  <a:lnTo>
                    <a:pt x="1980666" y="817651"/>
                  </a:lnTo>
                  <a:lnTo>
                    <a:pt x="1998726" y="816495"/>
                  </a:lnTo>
                  <a:lnTo>
                    <a:pt x="2018182" y="815797"/>
                  </a:lnTo>
                  <a:lnTo>
                    <a:pt x="2037410" y="815568"/>
                  </a:lnTo>
                  <a:lnTo>
                    <a:pt x="2447023" y="815568"/>
                  </a:lnTo>
                  <a:lnTo>
                    <a:pt x="2455253" y="795693"/>
                  </a:lnTo>
                  <a:lnTo>
                    <a:pt x="2464511" y="774420"/>
                  </a:lnTo>
                  <a:lnTo>
                    <a:pt x="2474010" y="753618"/>
                  </a:lnTo>
                  <a:lnTo>
                    <a:pt x="2482926" y="735126"/>
                  </a:lnTo>
                  <a:close/>
                </a:path>
                <a:path w="3279140" h="3697604">
                  <a:moveTo>
                    <a:pt x="2810980" y="3569881"/>
                  </a:moveTo>
                  <a:lnTo>
                    <a:pt x="2810027" y="3565969"/>
                  </a:lnTo>
                  <a:lnTo>
                    <a:pt x="2805239" y="3562642"/>
                  </a:lnTo>
                  <a:lnTo>
                    <a:pt x="2799308" y="3561384"/>
                  </a:lnTo>
                  <a:lnTo>
                    <a:pt x="2794889" y="3563734"/>
                  </a:lnTo>
                  <a:lnTo>
                    <a:pt x="2770251" y="3606342"/>
                  </a:lnTo>
                  <a:lnTo>
                    <a:pt x="2745384" y="3637343"/>
                  </a:lnTo>
                  <a:lnTo>
                    <a:pt x="2721445" y="3656279"/>
                  </a:lnTo>
                  <a:lnTo>
                    <a:pt x="2699588" y="3662705"/>
                  </a:lnTo>
                  <a:lnTo>
                    <a:pt x="2687777" y="3660851"/>
                  </a:lnTo>
                  <a:lnTo>
                    <a:pt x="2677464" y="3654361"/>
                  </a:lnTo>
                  <a:lnTo>
                    <a:pt x="2670175" y="3641839"/>
                  </a:lnTo>
                  <a:lnTo>
                    <a:pt x="2667406" y="3621875"/>
                  </a:lnTo>
                  <a:lnTo>
                    <a:pt x="2672880" y="3588194"/>
                  </a:lnTo>
                  <a:lnTo>
                    <a:pt x="2687320" y="3545459"/>
                  </a:lnTo>
                  <a:lnTo>
                    <a:pt x="2707741" y="3496233"/>
                  </a:lnTo>
                  <a:lnTo>
                    <a:pt x="2731147" y="3443059"/>
                  </a:lnTo>
                  <a:lnTo>
                    <a:pt x="2754553" y="3388487"/>
                  </a:lnTo>
                  <a:lnTo>
                    <a:pt x="2774975" y="3335083"/>
                  </a:lnTo>
                  <a:lnTo>
                    <a:pt x="2789415" y="3285388"/>
                  </a:lnTo>
                  <a:lnTo>
                    <a:pt x="2794889" y="3241967"/>
                  </a:lnTo>
                  <a:lnTo>
                    <a:pt x="2787726" y="3197606"/>
                  </a:lnTo>
                  <a:lnTo>
                    <a:pt x="2766415" y="3162744"/>
                  </a:lnTo>
                  <a:lnTo>
                    <a:pt x="2731173" y="3139960"/>
                  </a:lnTo>
                  <a:lnTo>
                    <a:pt x="2682265" y="3131807"/>
                  </a:lnTo>
                  <a:lnTo>
                    <a:pt x="2646413" y="3136417"/>
                  </a:lnTo>
                  <a:lnTo>
                    <a:pt x="2609443" y="3149955"/>
                  </a:lnTo>
                  <a:lnTo>
                    <a:pt x="2572181" y="3171939"/>
                  </a:lnTo>
                  <a:lnTo>
                    <a:pt x="2535491" y="3201886"/>
                  </a:lnTo>
                  <a:lnTo>
                    <a:pt x="2500198" y="3239325"/>
                  </a:lnTo>
                  <a:lnTo>
                    <a:pt x="2467165" y="3283775"/>
                  </a:lnTo>
                  <a:lnTo>
                    <a:pt x="2437231" y="3334778"/>
                  </a:lnTo>
                  <a:lnTo>
                    <a:pt x="2433510" y="3333559"/>
                  </a:lnTo>
                  <a:lnTo>
                    <a:pt x="2442032" y="3304730"/>
                  </a:lnTo>
                  <a:lnTo>
                    <a:pt x="2448687" y="3275685"/>
                  </a:lnTo>
                  <a:lnTo>
                    <a:pt x="2453005" y="3248952"/>
                  </a:lnTo>
                  <a:lnTo>
                    <a:pt x="2454554" y="3227108"/>
                  </a:lnTo>
                  <a:lnTo>
                    <a:pt x="2449449" y="3186620"/>
                  </a:lnTo>
                  <a:lnTo>
                    <a:pt x="2435060" y="3156712"/>
                  </a:lnTo>
                  <a:lnTo>
                    <a:pt x="2412784" y="3138157"/>
                  </a:lnTo>
                  <a:lnTo>
                    <a:pt x="2384006" y="3131807"/>
                  </a:lnTo>
                  <a:lnTo>
                    <a:pt x="2354237" y="3137890"/>
                  </a:lnTo>
                  <a:lnTo>
                    <a:pt x="2324912" y="3156407"/>
                  </a:lnTo>
                  <a:lnTo>
                    <a:pt x="2296985" y="3187674"/>
                  </a:lnTo>
                  <a:lnTo>
                    <a:pt x="2271382" y="3232061"/>
                  </a:lnTo>
                  <a:lnTo>
                    <a:pt x="2272334" y="3236658"/>
                  </a:lnTo>
                  <a:lnTo>
                    <a:pt x="2277110" y="3240240"/>
                  </a:lnTo>
                  <a:lnTo>
                    <a:pt x="2283041" y="3241256"/>
                  </a:lnTo>
                  <a:lnTo>
                    <a:pt x="2287473" y="3238220"/>
                  </a:lnTo>
                  <a:lnTo>
                    <a:pt x="2309596" y="3200603"/>
                  </a:lnTo>
                  <a:lnTo>
                    <a:pt x="2330793" y="3175736"/>
                  </a:lnTo>
                  <a:lnTo>
                    <a:pt x="2350135" y="3162020"/>
                  </a:lnTo>
                  <a:lnTo>
                    <a:pt x="2366695" y="3157804"/>
                  </a:lnTo>
                  <a:lnTo>
                    <a:pt x="2383650" y="3161588"/>
                  </a:lnTo>
                  <a:lnTo>
                    <a:pt x="2395613" y="3173272"/>
                  </a:lnTo>
                  <a:lnTo>
                    <a:pt x="2402713" y="3193300"/>
                  </a:lnTo>
                  <a:lnTo>
                    <a:pt x="2405049" y="3222129"/>
                  </a:lnTo>
                  <a:lnTo>
                    <a:pt x="2402979" y="3250120"/>
                  </a:lnTo>
                  <a:lnTo>
                    <a:pt x="2396845" y="3285426"/>
                  </a:lnTo>
                  <a:lnTo>
                    <a:pt x="2386774" y="3327450"/>
                  </a:lnTo>
                  <a:lnTo>
                    <a:pt x="2372868" y="3375609"/>
                  </a:lnTo>
                  <a:lnTo>
                    <a:pt x="2282520" y="3662705"/>
                  </a:lnTo>
                  <a:lnTo>
                    <a:pt x="2282520" y="3680053"/>
                  </a:lnTo>
                  <a:lnTo>
                    <a:pt x="2287473" y="3682517"/>
                  </a:lnTo>
                  <a:lnTo>
                    <a:pt x="2319655" y="3682517"/>
                  </a:lnTo>
                  <a:lnTo>
                    <a:pt x="2406281" y="3464725"/>
                  </a:lnTo>
                  <a:lnTo>
                    <a:pt x="2425585" y="3410686"/>
                  </a:lnTo>
                  <a:lnTo>
                    <a:pt x="2448445" y="3359734"/>
                  </a:lnTo>
                  <a:lnTo>
                    <a:pt x="2474315" y="3312731"/>
                  </a:lnTo>
                  <a:lnTo>
                    <a:pt x="2502624" y="3270554"/>
                  </a:lnTo>
                  <a:lnTo>
                    <a:pt x="2532824" y="3234080"/>
                  </a:lnTo>
                  <a:lnTo>
                    <a:pt x="2564333" y="3204184"/>
                  </a:lnTo>
                  <a:lnTo>
                    <a:pt x="2596616" y="3181756"/>
                  </a:lnTo>
                  <a:lnTo>
                    <a:pt x="2661221" y="3162757"/>
                  </a:lnTo>
                  <a:lnTo>
                    <a:pt x="2692285" y="3168319"/>
                  </a:lnTo>
                  <a:lnTo>
                    <a:pt x="2714752" y="3184106"/>
                  </a:lnTo>
                  <a:lnTo>
                    <a:pt x="2728391" y="3208693"/>
                  </a:lnTo>
                  <a:lnTo>
                    <a:pt x="2732989" y="3240709"/>
                  </a:lnTo>
                  <a:lnTo>
                    <a:pt x="2727833" y="3284220"/>
                  </a:lnTo>
                  <a:lnTo>
                    <a:pt x="2714231" y="3332696"/>
                  </a:lnTo>
                  <a:lnTo>
                    <a:pt x="2695003" y="3384080"/>
                  </a:lnTo>
                  <a:lnTo>
                    <a:pt x="2672969" y="3436391"/>
                  </a:lnTo>
                  <a:lnTo>
                    <a:pt x="2650934" y="3487597"/>
                  </a:lnTo>
                  <a:lnTo>
                    <a:pt x="2631706" y="3535692"/>
                  </a:lnTo>
                  <a:lnTo>
                    <a:pt x="2618105" y="3578644"/>
                  </a:lnTo>
                  <a:lnTo>
                    <a:pt x="2612948" y="3614458"/>
                  </a:lnTo>
                  <a:lnTo>
                    <a:pt x="2618841" y="3648189"/>
                  </a:lnTo>
                  <a:lnTo>
                    <a:pt x="2634145" y="3671709"/>
                  </a:lnTo>
                  <a:lnTo>
                    <a:pt x="2655239" y="3685489"/>
                  </a:lnTo>
                  <a:lnTo>
                    <a:pt x="2678544" y="3689985"/>
                  </a:lnTo>
                  <a:lnTo>
                    <a:pt x="2716123" y="3682352"/>
                  </a:lnTo>
                  <a:lnTo>
                    <a:pt x="2749867" y="3659632"/>
                  </a:lnTo>
                  <a:lnTo>
                    <a:pt x="2781058" y="3622065"/>
                  </a:lnTo>
                  <a:lnTo>
                    <a:pt x="2810980" y="3569881"/>
                  </a:lnTo>
                  <a:close/>
                </a:path>
                <a:path w="3279140" h="3697604">
                  <a:moveTo>
                    <a:pt x="2850604" y="2359304"/>
                  </a:moveTo>
                  <a:lnTo>
                    <a:pt x="2848114" y="2354376"/>
                  </a:lnTo>
                  <a:lnTo>
                    <a:pt x="2535009" y="2354376"/>
                  </a:lnTo>
                  <a:lnTo>
                    <a:pt x="2532545" y="2359304"/>
                  </a:lnTo>
                  <a:lnTo>
                    <a:pt x="2532545" y="2365514"/>
                  </a:lnTo>
                  <a:lnTo>
                    <a:pt x="2532545" y="2411298"/>
                  </a:lnTo>
                  <a:lnTo>
                    <a:pt x="2535009" y="2414981"/>
                  </a:lnTo>
                  <a:lnTo>
                    <a:pt x="2848114" y="2414981"/>
                  </a:lnTo>
                  <a:lnTo>
                    <a:pt x="2850604" y="2411298"/>
                  </a:lnTo>
                  <a:lnTo>
                    <a:pt x="2850604" y="2359304"/>
                  </a:lnTo>
                  <a:close/>
                </a:path>
                <a:path w="3279140" h="3697604">
                  <a:moveTo>
                    <a:pt x="3257766" y="398500"/>
                  </a:moveTo>
                  <a:lnTo>
                    <a:pt x="3255327" y="347116"/>
                  </a:lnTo>
                  <a:lnTo>
                    <a:pt x="3248164" y="299656"/>
                  </a:lnTo>
                  <a:lnTo>
                    <a:pt x="3236506" y="256032"/>
                  </a:lnTo>
                  <a:lnTo>
                    <a:pt x="3220580" y="216154"/>
                  </a:lnTo>
                  <a:lnTo>
                    <a:pt x="3200641" y="179946"/>
                  </a:lnTo>
                  <a:lnTo>
                    <a:pt x="3187217" y="161505"/>
                  </a:lnTo>
                  <a:lnTo>
                    <a:pt x="3187217" y="398500"/>
                  </a:lnTo>
                  <a:lnTo>
                    <a:pt x="3185426" y="447395"/>
                  </a:lnTo>
                  <a:lnTo>
                    <a:pt x="3180016" y="493522"/>
                  </a:lnTo>
                  <a:lnTo>
                    <a:pt x="3170936" y="536803"/>
                  </a:lnTo>
                  <a:lnTo>
                    <a:pt x="3158134" y="577138"/>
                  </a:lnTo>
                  <a:lnTo>
                    <a:pt x="3141561" y="614438"/>
                  </a:lnTo>
                  <a:lnTo>
                    <a:pt x="3121164" y="648614"/>
                  </a:lnTo>
                  <a:lnTo>
                    <a:pt x="3096869" y="679577"/>
                  </a:lnTo>
                  <a:lnTo>
                    <a:pt x="3068650" y="707237"/>
                  </a:lnTo>
                  <a:lnTo>
                    <a:pt x="3036443" y="731494"/>
                  </a:lnTo>
                  <a:lnTo>
                    <a:pt x="3000197" y="752271"/>
                  </a:lnTo>
                  <a:lnTo>
                    <a:pt x="2959862" y="769480"/>
                  </a:lnTo>
                  <a:lnTo>
                    <a:pt x="2915386" y="783018"/>
                  </a:lnTo>
                  <a:lnTo>
                    <a:pt x="2866694" y="792797"/>
                  </a:lnTo>
                  <a:lnTo>
                    <a:pt x="2813774" y="798741"/>
                  </a:lnTo>
                  <a:lnTo>
                    <a:pt x="2756535" y="800735"/>
                  </a:lnTo>
                  <a:lnTo>
                    <a:pt x="2744609" y="800735"/>
                  </a:lnTo>
                  <a:lnTo>
                    <a:pt x="2702077" y="799503"/>
                  </a:lnTo>
                  <a:lnTo>
                    <a:pt x="2700451" y="733018"/>
                  </a:lnTo>
                  <a:lnTo>
                    <a:pt x="2699816" y="693978"/>
                  </a:lnTo>
                  <a:lnTo>
                    <a:pt x="2699334" y="652881"/>
                  </a:lnTo>
                  <a:lnTo>
                    <a:pt x="2699054" y="619429"/>
                  </a:lnTo>
                  <a:lnTo>
                    <a:pt x="2699004" y="614438"/>
                  </a:lnTo>
                  <a:lnTo>
                    <a:pt x="2698889" y="600430"/>
                  </a:lnTo>
                  <a:lnTo>
                    <a:pt x="2698839" y="244449"/>
                  </a:lnTo>
                  <a:lnTo>
                    <a:pt x="2699004" y="216154"/>
                  </a:lnTo>
                  <a:lnTo>
                    <a:pt x="2699080" y="204711"/>
                  </a:lnTo>
                  <a:lnTo>
                    <a:pt x="2699143" y="194157"/>
                  </a:lnTo>
                  <a:lnTo>
                    <a:pt x="2699435" y="155397"/>
                  </a:lnTo>
                  <a:lnTo>
                    <a:pt x="2699931" y="100736"/>
                  </a:lnTo>
                  <a:lnTo>
                    <a:pt x="2700223" y="73533"/>
                  </a:lnTo>
                  <a:lnTo>
                    <a:pt x="2700617" y="40703"/>
                  </a:lnTo>
                  <a:lnTo>
                    <a:pt x="2700680" y="35102"/>
                  </a:lnTo>
                  <a:lnTo>
                    <a:pt x="2700744" y="29959"/>
                  </a:lnTo>
                  <a:lnTo>
                    <a:pt x="2700845" y="22288"/>
                  </a:lnTo>
                  <a:lnTo>
                    <a:pt x="2712186" y="21666"/>
                  </a:lnTo>
                  <a:lnTo>
                    <a:pt x="2710815" y="21666"/>
                  </a:lnTo>
                  <a:lnTo>
                    <a:pt x="2725915" y="21209"/>
                  </a:lnTo>
                  <a:lnTo>
                    <a:pt x="2737396" y="21069"/>
                  </a:lnTo>
                  <a:lnTo>
                    <a:pt x="2749651" y="21069"/>
                  </a:lnTo>
                  <a:lnTo>
                    <a:pt x="2811830" y="23317"/>
                  </a:lnTo>
                  <a:lnTo>
                    <a:pt x="2868930" y="29959"/>
                  </a:lnTo>
                  <a:lnTo>
                    <a:pt x="2920606" y="40703"/>
                  </a:lnTo>
                  <a:lnTo>
                    <a:pt x="2967050" y="55321"/>
                  </a:lnTo>
                  <a:lnTo>
                    <a:pt x="3008452" y="73533"/>
                  </a:lnTo>
                  <a:lnTo>
                    <a:pt x="3045002" y="95110"/>
                  </a:lnTo>
                  <a:lnTo>
                    <a:pt x="3076892" y="119786"/>
                  </a:lnTo>
                  <a:lnTo>
                    <a:pt x="3104324" y="147332"/>
                  </a:lnTo>
                  <a:lnTo>
                    <a:pt x="3146514" y="209892"/>
                  </a:lnTo>
                  <a:lnTo>
                    <a:pt x="3173133" y="280835"/>
                  </a:lnTo>
                  <a:lnTo>
                    <a:pt x="3181083" y="318808"/>
                  </a:lnTo>
                  <a:lnTo>
                    <a:pt x="3185718" y="358114"/>
                  </a:lnTo>
                  <a:lnTo>
                    <a:pt x="3187217" y="398500"/>
                  </a:lnTo>
                  <a:lnTo>
                    <a:pt x="3187217" y="161505"/>
                  </a:lnTo>
                  <a:lnTo>
                    <a:pt x="3149612" y="118211"/>
                  </a:lnTo>
                  <a:lnTo>
                    <a:pt x="3119005" y="92519"/>
                  </a:lnTo>
                  <a:lnTo>
                    <a:pt x="3085300" y="70154"/>
                  </a:lnTo>
                  <a:lnTo>
                    <a:pt x="3048749" y="51041"/>
                  </a:lnTo>
                  <a:lnTo>
                    <a:pt x="3009569" y="35102"/>
                  </a:lnTo>
                  <a:lnTo>
                    <a:pt x="2968129" y="22288"/>
                  </a:lnTo>
                  <a:lnTo>
                    <a:pt x="2924276" y="12395"/>
                  </a:lnTo>
                  <a:lnTo>
                    <a:pt x="2878645" y="5461"/>
                  </a:lnTo>
                  <a:lnTo>
                    <a:pt x="2831312" y="1358"/>
                  </a:lnTo>
                  <a:lnTo>
                    <a:pt x="2782532" y="12"/>
                  </a:lnTo>
                  <a:lnTo>
                    <a:pt x="2717812" y="241"/>
                  </a:lnTo>
                  <a:lnTo>
                    <a:pt x="2667584" y="939"/>
                  </a:lnTo>
                  <a:lnTo>
                    <a:pt x="2627807" y="2095"/>
                  </a:lnTo>
                  <a:lnTo>
                    <a:pt x="2594406" y="3708"/>
                  </a:lnTo>
                  <a:lnTo>
                    <a:pt x="2594406" y="9918"/>
                  </a:lnTo>
                  <a:lnTo>
                    <a:pt x="2608072" y="12890"/>
                  </a:lnTo>
                  <a:lnTo>
                    <a:pt x="2620099" y="21666"/>
                  </a:lnTo>
                  <a:lnTo>
                    <a:pt x="2632773" y="66840"/>
                  </a:lnTo>
                  <a:lnTo>
                    <a:pt x="2633815" y="115862"/>
                  </a:lnTo>
                  <a:lnTo>
                    <a:pt x="2634157" y="145834"/>
                  </a:lnTo>
                  <a:lnTo>
                    <a:pt x="2634272" y="155397"/>
                  </a:lnTo>
                  <a:lnTo>
                    <a:pt x="2634450" y="177431"/>
                  </a:lnTo>
                  <a:lnTo>
                    <a:pt x="2634462" y="179946"/>
                  </a:lnTo>
                  <a:lnTo>
                    <a:pt x="2634577" y="194157"/>
                  </a:lnTo>
                  <a:lnTo>
                    <a:pt x="2634665" y="204711"/>
                  </a:lnTo>
                  <a:lnTo>
                    <a:pt x="2634869" y="244449"/>
                  </a:lnTo>
                  <a:lnTo>
                    <a:pt x="2634856" y="577138"/>
                  </a:lnTo>
                  <a:lnTo>
                    <a:pt x="2634627" y="619429"/>
                  </a:lnTo>
                  <a:lnTo>
                    <a:pt x="2634272" y="663905"/>
                  </a:lnTo>
                  <a:lnTo>
                    <a:pt x="2634030" y="684377"/>
                  </a:lnTo>
                  <a:lnTo>
                    <a:pt x="2633916" y="693978"/>
                  </a:lnTo>
                  <a:lnTo>
                    <a:pt x="2633815" y="703427"/>
                  </a:lnTo>
                  <a:lnTo>
                    <a:pt x="2633332" y="731494"/>
                  </a:lnTo>
                  <a:lnTo>
                    <a:pt x="2633307" y="733018"/>
                  </a:lnTo>
                  <a:lnTo>
                    <a:pt x="2632773" y="752271"/>
                  </a:lnTo>
                  <a:lnTo>
                    <a:pt x="2632773" y="752436"/>
                  </a:lnTo>
                  <a:lnTo>
                    <a:pt x="2629217" y="780135"/>
                  </a:lnTo>
                  <a:lnTo>
                    <a:pt x="2621026" y="796696"/>
                  </a:lnTo>
                  <a:lnTo>
                    <a:pt x="2609113" y="805357"/>
                  </a:lnTo>
                  <a:lnTo>
                    <a:pt x="2594406" y="809409"/>
                  </a:lnTo>
                  <a:lnTo>
                    <a:pt x="2594406" y="815555"/>
                  </a:lnTo>
                  <a:lnTo>
                    <a:pt x="2642133" y="818616"/>
                  </a:lnTo>
                  <a:lnTo>
                    <a:pt x="2690330" y="820508"/>
                  </a:lnTo>
                  <a:lnTo>
                    <a:pt x="2738513" y="821474"/>
                  </a:lnTo>
                  <a:lnTo>
                    <a:pt x="2786227" y="821740"/>
                  </a:lnTo>
                  <a:lnTo>
                    <a:pt x="2848432" y="819162"/>
                  </a:lnTo>
                  <a:lnTo>
                    <a:pt x="2905620" y="811669"/>
                  </a:lnTo>
                  <a:lnTo>
                    <a:pt x="2953245" y="800735"/>
                  </a:lnTo>
                  <a:lnTo>
                    <a:pt x="2957957" y="799655"/>
                  </a:lnTo>
                  <a:lnTo>
                    <a:pt x="3005569" y="783450"/>
                  </a:lnTo>
                  <a:lnTo>
                    <a:pt x="3048597" y="763460"/>
                  </a:lnTo>
                  <a:lnTo>
                    <a:pt x="3087166" y="740041"/>
                  </a:lnTo>
                  <a:lnTo>
                    <a:pt x="3121418" y="713549"/>
                  </a:lnTo>
                  <a:lnTo>
                    <a:pt x="3151479" y="684377"/>
                  </a:lnTo>
                  <a:lnTo>
                    <a:pt x="3177502" y="652881"/>
                  </a:lnTo>
                  <a:lnTo>
                    <a:pt x="3199612" y="619429"/>
                  </a:lnTo>
                  <a:lnTo>
                    <a:pt x="3217951" y="584403"/>
                  </a:lnTo>
                  <a:lnTo>
                    <a:pt x="3232645" y="548170"/>
                  </a:lnTo>
                  <a:lnTo>
                    <a:pt x="3243834" y="511086"/>
                  </a:lnTo>
                  <a:lnTo>
                    <a:pt x="3251670" y="473532"/>
                  </a:lnTo>
                  <a:lnTo>
                    <a:pt x="3256267" y="435889"/>
                  </a:lnTo>
                  <a:lnTo>
                    <a:pt x="3257766" y="398500"/>
                  </a:lnTo>
                  <a:close/>
                </a:path>
                <a:path w="3279140" h="3697604">
                  <a:moveTo>
                    <a:pt x="3278898" y="3228352"/>
                  </a:moveTo>
                  <a:lnTo>
                    <a:pt x="3268738" y="3193605"/>
                  </a:lnTo>
                  <a:lnTo>
                    <a:pt x="3241306" y="3163049"/>
                  </a:lnTo>
                  <a:lnTo>
                    <a:pt x="3201111" y="3141307"/>
                  </a:lnTo>
                  <a:lnTo>
                    <a:pt x="3152673" y="3133026"/>
                  </a:lnTo>
                  <a:lnTo>
                    <a:pt x="3100971" y="3140710"/>
                  </a:lnTo>
                  <a:lnTo>
                    <a:pt x="3059328" y="3161830"/>
                  </a:lnTo>
                  <a:lnTo>
                    <a:pt x="3028543" y="3193465"/>
                  </a:lnTo>
                  <a:lnTo>
                    <a:pt x="3009468" y="3232683"/>
                  </a:lnTo>
                  <a:lnTo>
                    <a:pt x="3002927" y="3276600"/>
                  </a:lnTo>
                  <a:lnTo>
                    <a:pt x="3009188" y="3321545"/>
                  </a:lnTo>
                  <a:lnTo>
                    <a:pt x="3027057" y="3358731"/>
                  </a:lnTo>
                  <a:lnTo>
                    <a:pt x="3055137" y="3391979"/>
                  </a:lnTo>
                  <a:lnTo>
                    <a:pt x="3124631" y="3454222"/>
                  </a:lnTo>
                  <a:lnTo>
                    <a:pt x="3150489" y="3484511"/>
                  </a:lnTo>
                  <a:lnTo>
                    <a:pt x="3167545" y="3519436"/>
                  </a:lnTo>
                  <a:lnTo>
                    <a:pt x="3173692" y="3562489"/>
                  </a:lnTo>
                  <a:lnTo>
                    <a:pt x="3165030" y="3606381"/>
                  </a:lnTo>
                  <a:lnTo>
                    <a:pt x="3139668" y="3642614"/>
                  </a:lnTo>
                  <a:lnTo>
                    <a:pt x="3098520" y="3667252"/>
                  </a:lnTo>
                  <a:lnTo>
                    <a:pt x="3042513" y="3676345"/>
                  </a:lnTo>
                  <a:lnTo>
                    <a:pt x="3005810" y="3671811"/>
                  </a:lnTo>
                  <a:lnTo>
                    <a:pt x="2978162" y="3659632"/>
                  </a:lnTo>
                  <a:lnTo>
                    <a:pt x="2960725" y="3641877"/>
                  </a:lnTo>
                  <a:lnTo>
                    <a:pt x="2954655" y="3620630"/>
                  </a:lnTo>
                  <a:lnTo>
                    <a:pt x="2959684" y="3603231"/>
                  </a:lnTo>
                  <a:lnTo>
                    <a:pt x="2970746" y="3590010"/>
                  </a:lnTo>
                  <a:lnTo>
                    <a:pt x="2981807" y="3575393"/>
                  </a:lnTo>
                  <a:lnTo>
                    <a:pt x="2974619" y="3528453"/>
                  </a:lnTo>
                  <a:lnTo>
                    <a:pt x="2926575" y="3522980"/>
                  </a:lnTo>
                  <a:lnTo>
                    <a:pt x="2899029" y="3558133"/>
                  </a:lnTo>
                  <a:lnTo>
                    <a:pt x="2895244" y="3584752"/>
                  </a:lnTo>
                  <a:lnTo>
                    <a:pt x="2906903" y="3626370"/>
                  </a:lnTo>
                  <a:lnTo>
                    <a:pt x="2938411" y="3662413"/>
                  </a:lnTo>
                  <a:lnTo>
                    <a:pt x="2984538" y="3687788"/>
                  </a:lnTo>
                  <a:lnTo>
                    <a:pt x="3040049" y="3697389"/>
                  </a:lnTo>
                  <a:lnTo>
                    <a:pt x="3091154" y="3691293"/>
                  </a:lnTo>
                  <a:lnTo>
                    <a:pt x="3134969" y="3674186"/>
                  </a:lnTo>
                  <a:lnTo>
                    <a:pt x="3170605" y="3647871"/>
                  </a:lnTo>
                  <a:lnTo>
                    <a:pt x="3197174" y="3614140"/>
                  </a:lnTo>
                  <a:lnTo>
                    <a:pt x="3213773" y="3574770"/>
                  </a:lnTo>
                  <a:lnTo>
                    <a:pt x="3219500" y="3531565"/>
                  </a:lnTo>
                  <a:lnTo>
                    <a:pt x="3214039" y="3489795"/>
                  </a:lnTo>
                  <a:lnTo>
                    <a:pt x="3197225" y="3451872"/>
                  </a:lnTo>
                  <a:lnTo>
                    <a:pt x="3168332" y="3415106"/>
                  </a:lnTo>
                  <a:lnTo>
                    <a:pt x="3126689" y="3376853"/>
                  </a:lnTo>
                  <a:lnTo>
                    <a:pt x="3088856" y="3343821"/>
                  </a:lnTo>
                  <a:lnTo>
                    <a:pt x="3063557" y="3314966"/>
                  </a:lnTo>
                  <a:lnTo>
                    <a:pt x="3049384" y="3284245"/>
                  </a:lnTo>
                  <a:lnTo>
                    <a:pt x="3044977" y="3245650"/>
                  </a:lnTo>
                  <a:lnTo>
                    <a:pt x="3051670" y="3208896"/>
                  </a:lnTo>
                  <a:lnTo>
                    <a:pt x="3071584" y="3179915"/>
                  </a:lnTo>
                  <a:lnTo>
                    <a:pt x="3104502" y="3160903"/>
                  </a:lnTo>
                  <a:lnTo>
                    <a:pt x="3150184" y="3154070"/>
                  </a:lnTo>
                  <a:lnTo>
                    <a:pt x="3179813" y="3157359"/>
                  </a:lnTo>
                  <a:lnTo>
                    <a:pt x="3201543" y="3166453"/>
                  </a:lnTo>
                  <a:lnTo>
                    <a:pt x="3214928" y="3180181"/>
                  </a:lnTo>
                  <a:lnTo>
                    <a:pt x="3219500" y="3197390"/>
                  </a:lnTo>
                  <a:lnTo>
                    <a:pt x="3216021" y="3213265"/>
                  </a:lnTo>
                  <a:lnTo>
                    <a:pt x="3200704" y="3238995"/>
                  </a:lnTo>
                  <a:lnTo>
                    <a:pt x="3197225" y="3255581"/>
                  </a:lnTo>
                  <a:lnTo>
                    <a:pt x="3199676" y="3268434"/>
                  </a:lnTo>
                  <a:lnTo>
                    <a:pt x="3206648" y="3278619"/>
                  </a:lnTo>
                  <a:lnTo>
                    <a:pt x="3217583" y="3285325"/>
                  </a:lnTo>
                  <a:lnTo>
                    <a:pt x="3231870" y="3287738"/>
                  </a:lnTo>
                  <a:lnTo>
                    <a:pt x="3250184" y="3283331"/>
                  </a:lnTo>
                  <a:lnTo>
                    <a:pt x="3265132" y="3271024"/>
                  </a:lnTo>
                  <a:lnTo>
                    <a:pt x="3275203" y="3252241"/>
                  </a:lnTo>
                  <a:lnTo>
                    <a:pt x="3278898" y="3228352"/>
                  </a:lnTo>
                  <a:close/>
                </a:path>
              </a:pathLst>
            </a:custGeom>
            <a:solidFill>
              <a:srgbClr val="FFFFFF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200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5705" y="964036"/>
            <a:ext cx="2978573" cy="1479251"/>
          </a:xfrm>
          <a:prstGeom prst="rect">
            <a:avLst/>
          </a:prstGeom>
        </p:spPr>
        <p:txBody>
          <a:bodyPr vert="horz" wrap="square" lIns="0" tIns="11430" rIns="0" bIns="0" rtlCol="0" anchor="ctr">
            <a:spAutoFit/>
          </a:bodyPr>
          <a:lstStyle/>
          <a:p>
            <a:pPr marL="8467">
              <a:lnSpc>
                <a:spcPts val="6790"/>
              </a:lnSpc>
              <a:spcBef>
                <a:spcPts val="90"/>
              </a:spcBef>
            </a:pPr>
            <a:r>
              <a:rPr sz="5700" i="0" spc="-7" dirty="0">
                <a:latin typeface="SangBleu Kingdom"/>
                <a:cs typeface="SangBleu Kingdom"/>
              </a:rPr>
              <a:t>Meeting</a:t>
            </a:r>
            <a:endParaRPr sz="5700" dirty="0">
              <a:latin typeface="SangBleu Kingdom"/>
              <a:cs typeface="SangBleu Kingdom"/>
            </a:endParaRPr>
          </a:p>
          <a:p>
            <a:pPr marL="8467">
              <a:lnSpc>
                <a:spcPts val="4830"/>
              </a:lnSpc>
            </a:pPr>
            <a:r>
              <a:rPr dirty="0"/>
              <a:t>Agenda.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61619" y="3385865"/>
            <a:ext cx="938107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#Agenda</a:t>
            </a:r>
            <a:endParaRPr sz="120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61620" y="4232532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  <a:endParaRPr sz="1667" dirty="0">
              <a:latin typeface="SangBleu Kingdom Light"/>
              <a:cs typeface="SangBleu Kingdom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61620" y="4655865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61620" y="5079198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61620" y="5502531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617704" y="3385865"/>
            <a:ext cx="535093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Time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617703" y="4283902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5 </a:t>
            </a:r>
            <a:r>
              <a:rPr sz="1200" spc="-7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Minutes</a:t>
            </a:r>
            <a:endParaRPr sz="120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617703" y="4707235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5 </a:t>
            </a:r>
            <a:r>
              <a:rPr sz="1200" spc="-7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Minutes</a:t>
            </a:r>
            <a:endParaRPr sz="120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617703" y="5130568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5 </a:t>
            </a:r>
            <a:r>
              <a:rPr sz="1200" spc="-7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Minutes</a:t>
            </a:r>
            <a:endParaRPr sz="120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17703" y="5553901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5 </a:t>
            </a:r>
            <a:r>
              <a:rPr sz="1200" spc="-7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Minutes</a:t>
            </a:r>
            <a:endParaRPr sz="120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94168" y="3731019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190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" name="object 14"/>
          <p:cNvSpPr/>
          <p:nvPr/>
        </p:nvSpPr>
        <p:spPr>
          <a:xfrm>
            <a:off x="794168" y="4592286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794168" y="5022920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6"/>
          <p:cNvSpPr/>
          <p:nvPr/>
        </p:nvSpPr>
        <p:spPr>
          <a:xfrm>
            <a:off x="794168" y="5453554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 txBox="1"/>
          <p:nvPr/>
        </p:nvSpPr>
        <p:spPr>
          <a:xfrm>
            <a:off x="785705" y="4233061"/>
            <a:ext cx="176953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01.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85705" y="4673370"/>
            <a:ext cx="203200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02.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5705" y="5113678"/>
            <a:ext cx="203200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03.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5705" y="5553988"/>
            <a:ext cx="215053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04.</a:t>
            </a:r>
            <a:endParaRPr sz="1000">
              <a:latin typeface="SangBleu Kingdom Light"/>
              <a:cs typeface="SangBleu Kingdom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AF488-180E-B63E-B9AA-D2B36770E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1FBB13A-EDA6-6B80-3B35-E8D35F17A1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5705" y="964036"/>
            <a:ext cx="2978573" cy="1479251"/>
          </a:xfrm>
          <a:prstGeom prst="rect">
            <a:avLst/>
          </a:prstGeom>
        </p:spPr>
        <p:txBody>
          <a:bodyPr vert="horz" wrap="square" lIns="0" tIns="11430" rIns="0" bIns="0" rtlCol="0" anchor="ctr">
            <a:spAutoFit/>
          </a:bodyPr>
          <a:lstStyle/>
          <a:p>
            <a:pPr marL="8467">
              <a:lnSpc>
                <a:spcPts val="6790"/>
              </a:lnSpc>
              <a:spcBef>
                <a:spcPts val="90"/>
              </a:spcBef>
            </a:pPr>
            <a:r>
              <a:rPr lang="en-US" sz="5700" i="0" spc="-7" dirty="0">
                <a:latin typeface="SangBleu Kingdom"/>
                <a:cs typeface="SangBleu Kingdom"/>
              </a:rPr>
              <a:t>Content</a:t>
            </a:r>
          </a:p>
          <a:p>
            <a:pPr marL="8467">
              <a:lnSpc>
                <a:spcPts val="4830"/>
              </a:lnSpc>
            </a:pPr>
            <a:endParaRPr lang="en-US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FD4C4CD6-EEFB-3C77-F73A-9A7F76813BDD}"/>
              </a:ext>
            </a:extLst>
          </p:cNvPr>
          <p:cNvSpPr txBox="1"/>
          <p:nvPr/>
        </p:nvSpPr>
        <p:spPr>
          <a:xfrm>
            <a:off x="1161620" y="4232532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  <a:endParaRPr sz="1667" dirty="0">
              <a:latin typeface="SangBleu Kingdom Light"/>
              <a:cs typeface="SangBleu Kingdom Light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5C05267-6D8D-9E51-2D27-7593F9A8FABC}"/>
              </a:ext>
            </a:extLst>
          </p:cNvPr>
          <p:cNvSpPr txBox="1"/>
          <p:nvPr/>
        </p:nvSpPr>
        <p:spPr>
          <a:xfrm>
            <a:off x="1161620" y="4655865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8B50189-DD5C-5D77-DE8C-284E76FBF43C}"/>
              </a:ext>
            </a:extLst>
          </p:cNvPr>
          <p:cNvSpPr txBox="1"/>
          <p:nvPr/>
        </p:nvSpPr>
        <p:spPr>
          <a:xfrm>
            <a:off x="1161620" y="5079198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1739131-77FC-B179-E857-4980CED039F4}"/>
              </a:ext>
            </a:extLst>
          </p:cNvPr>
          <p:cNvSpPr txBox="1"/>
          <p:nvPr/>
        </p:nvSpPr>
        <p:spPr>
          <a:xfrm>
            <a:off x="1161620" y="5502531"/>
            <a:ext cx="685419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667" dirty="0">
                <a:latin typeface="SangBleu Kingdom Light"/>
                <a:cs typeface="SangBleu Kingdom Light"/>
              </a:rPr>
              <a:t>Main Title</a:t>
            </a: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8568C14-1041-6023-98F3-A8E8234103F2}"/>
              </a:ext>
            </a:extLst>
          </p:cNvPr>
          <p:cNvSpPr txBox="1"/>
          <p:nvPr/>
        </p:nvSpPr>
        <p:spPr>
          <a:xfrm>
            <a:off x="9617703" y="4283902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Page#</a:t>
            </a:r>
            <a:endParaRPr sz="12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63DF382-8C95-93B7-A267-B1944F3B8C6B}"/>
              </a:ext>
            </a:extLst>
          </p:cNvPr>
          <p:cNvSpPr txBox="1"/>
          <p:nvPr/>
        </p:nvSpPr>
        <p:spPr>
          <a:xfrm>
            <a:off x="9617703" y="4707235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Page#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DF02D6C1-096A-AF3F-9DC2-F8E522DB4C29}"/>
              </a:ext>
            </a:extLst>
          </p:cNvPr>
          <p:cNvSpPr txBox="1"/>
          <p:nvPr/>
        </p:nvSpPr>
        <p:spPr>
          <a:xfrm>
            <a:off x="9617703" y="5130568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Page#</a:t>
            </a: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1E103BC3-870F-129D-B6EC-2261081EFF3E}"/>
              </a:ext>
            </a:extLst>
          </p:cNvPr>
          <p:cNvSpPr txBox="1"/>
          <p:nvPr/>
        </p:nvSpPr>
        <p:spPr>
          <a:xfrm>
            <a:off x="9617703" y="5553901"/>
            <a:ext cx="1033780" cy="1932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sz="1200" dirty="0"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Page#</a:t>
            </a: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485A2D2C-320B-20EA-72A2-FF72D580D030}"/>
              </a:ext>
            </a:extLst>
          </p:cNvPr>
          <p:cNvSpPr/>
          <p:nvPr/>
        </p:nvSpPr>
        <p:spPr>
          <a:xfrm>
            <a:off x="794168" y="4592286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35055111-5AA0-5498-135F-2FB05644262A}"/>
              </a:ext>
            </a:extLst>
          </p:cNvPr>
          <p:cNvSpPr/>
          <p:nvPr/>
        </p:nvSpPr>
        <p:spPr>
          <a:xfrm>
            <a:off x="794168" y="5022920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E73D9C78-4B43-1322-FF75-0A43A36A0662}"/>
              </a:ext>
            </a:extLst>
          </p:cNvPr>
          <p:cNvSpPr/>
          <p:nvPr/>
        </p:nvSpPr>
        <p:spPr>
          <a:xfrm>
            <a:off x="794168" y="5453554"/>
            <a:ext cx="10604077" cy="0"/>
          </a:xfrm>
          <a:custGeom>
            <a:avLst/>
            <a:gdLst/>
            <a:ahLst/>
            <a:cxnLst/>
            <a:rect l="l" t="t" r="r" b="b"/>
            <a:pathLst>
              <a:path w="15906115">
                <a:moveTo>
                  <a:pt x="0" y="0"/>
                </a:moveTo>
                <a:lnTo>
                  <a:pt x="15905492" y="0"/>
                </a:lnTo>
              </a:path>
            </a:pathLst>
          </a:custGeom>
          <a:ln w="31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9445F7A5-94AD-467F-8F65-B45A1D25C9FB}"/>
              </a:ext>
            </a:extLst>
          </p:cNvPr>
          <p:cNvSpPr txBox="1"/>
          <p:nvPr/>
        </p:nvSpPr>
        <p:spPr>
          <a:xfrm>
            <a:off x="785705" y="4233061"/>
            <a:ext cx="176953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01.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10C3660A-CF49-AC15-20F0-A466A6953228}"/>
              </a:ext>
            </a:extLst>
          </p:cNvPr>
          <p:cNvSpPr txBox="1"/>
          <p:nvPr/>
        </p:nvSpPr>
        <p:spPr>
          <a:xfrm>
            <a:off x="785705" y="4673370"/>
            <a:ext cx="203200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02.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566F2A87-0468-1A77-D7BF-6B64278FD018}"/>
              </a:ext>
            </a:extLst>
          </p:cNvPr>
          <p:cNvSpPr txBox="1"/>
          <p:nvPr/>
        </p:nvSpPr>
        <p:spPr>
          <a:xfrm>
            <a:off x="785705" y="5113678"/>
            <a:ext cx="203200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03.</a:t>
            </a:r>
            <a:endParaRPr sz="1000">
              <a:latin typeface="SangBleu Kingdom Light"/>
              <a:cs typeface="SangBleu Kingdom Light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3A5E9488-9A51-471C-9F10-EFC9392C50FC}"/>
              </a:ext>
            </a:extLst>
          </p:cNvPr>
          <p:cNvSpPr txBox="1"/>
          <p:nvPr/>
        </p:nvSpPr>
        <p:spPr>
          <a:xfrm>
            <a:off x="785705" y="5553988"/>
            <a:ext cx="215053" cy="162438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000" spc="-17" dirty="0">
                <a:latin typeface="SangBleu Kingdom Light"/>
                <a:cs typeface="SangBleu Kingdom Light"/>
              </a:rPr>
              <a:t>04.</a:t>
            </a:r>
            <a:endParaRPr sz="1000">
              <a:latin typeface="SangBleu Kingdom Light"/>
              <a:cs typeface="SangBleu Kingdom Light"/>
            </a:endParaRPr>
          </a:p>
        </p:txBody>
      </p:sp>
    </p:spTree>
    <p:extLst>
      <p:ext uri="{BB962C8B-B14F-4D97-AF65-F5344CB8AC3E}">
        <p14:creationId xmlns:p14="http://schemas.microsoft.com/office/powerpoint/2010/main" val="1186983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light spots&#10;&#10;Description automatically generated with medium confidence">
            <a:extLst>
              <a:ext uri="{FF2B5EF4-FFF2-40B4-BE49-F238E27FC236}">
                <a16:creationId xmlns:a16="http://schemas.microsoft.com/office/drawing/2014/main" id="{22ED833F-B2DD-A421-F1F8-9A1F6B5C9E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1FBEF8-F76B-7B36-CCF6-F64CD7B0E7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A" dirty="0"/>
              <a:t>About Retal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50A304-843A-5266-038E-B602313205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535659"/>
                </a:solidFill>
                <a:effectLst/>
                <a:latin typeface="SangBleu Kingdom Light" panose="02040304080000000004" pitchFamily="18" charset="77"/>
              </a:rPr>
              <a:t>A Next Generation Real Estate Developer</a:t>
            </a:r>
          </a:p>
        </p:txBody>
      </p:sp>
    </p:spTree>
    <p:extLst>
      <p:ext uri="{BB962C8B-B14F-4D97-AF65-F5344CB8AC3E}">
        <p14:creationId xmlns:p14="http://schemas.microsoft.com/office/powerpoint/2010/main" val="1707834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97B2A-0178-8BD5-E34A-27A368A4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6F6E4-1165-7D66-464B-5797C1E8F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About Retal Group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F837287-C316-B419-C5D5-150A227984CB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5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FA25B6-95AB-F23C-DA85-1DBD84A22E03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FE634-8A6B-AD33-9758-DEB0AD08377E}"/>
              </a:ext>
            </a:extLst>
          </p:cNvPr>
          <p:cNvSpPr txBox="1"/>
          <p:nvPr/>
        </p:nvSpPr>
        <p:spPr>
          <a:xfrm>
            <a:off x="945222" y="3127021"/>
            <a:ext cx="38733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05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Retal</a:t>
            </a:r>
            <a:r>
              <a:rPr lang="en-US" sz="105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Urban Development Company, a distinguished member of the Al </a:t>
            </a:r>
            <a:r>
              <a:rPr lang="en-US" sz="105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Fozan</a:t>
            </a:r>
            <a:r>
              <a:rPr lang="en-US" sz="105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Group of Companies, has pioneered Saudi Arabia’s real estate space since 2012, developing inclusive communities and lifestyle destinations that redefine modern living. With seven distinct brands and a total of 46 completed, ongoing and upcoming projects, we develop innovative residential and mixed-use properties across Saudi Arabia, spearheading urban transformation across the Kingdom.</a:t>
            </a:r>
          </a:p>
          <a:p>
            <a:pPr algn="justLow"/>
            <a:endParaRPr lang="en-US" sz="1050" b="0" i="0" dirty="0">
              <a:effectLst/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  <a:p>
            <a:pPr algn="justLow"/>
            <a:r>
              <a:rPr lang="en-US" sz="105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Over the past decade, </a:t>
            </a:r>
            <a:r>
              <a:rPr lang="en-US" sz="105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Retal</a:t>
            </a:r>
            <a:r>
              <a:rPr lang="en-US" sz="105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has established itself as a leader in the fusion of innovative architectural design and strategic urban planning. In a rapidly evolving Kingdom, we priorities sustainable and human-centered design in all our endeavors, with an underlying commitment to creating impactful solutions that enhances the well-being and vitality of the communities we serve.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7287EC7-D155-6929-FEB6-102B21E1FA35}"/>
              </a:ext>
            </a:extLst>
          </p:cNvPr>
          <p:cNvSpPr txBox="1">
            <a:spLocks/>
          </p:cNvSpPr>
          <p:nvPr/>
        </p:nvSpPr>
        <p:spPr>
          <a:xfrm>
            <a:off x="945222" y="2224944"/>
            <a:ext cx="2722652" cy="474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solidFill>
                  <a:srgbClr val="535659"/>
                </a:solidFill>
              </a:rPr>
              <a:t>A Next Generation Real Estate Developer</a:t>
            </a:r>
          </a:p>
        </p:txBody>
      </p:sp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C8C552BC-D671-8983-268F-AB2056901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320" r="28949" b="10529"/>
          <a:stretch/>
        </p:blipFill>
        <p:spPr>
          <a:xfrm>
            <a:off x="6096000" y="0"/>
            <a:ext cx="5257800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9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1A5D0-928B-87F9-1588-0CBC9ACA7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8928-7D85-9DE0-C81C-4F0BE3288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768526"/>
            <a:ext cx="5257801" cy="1325563"/>
          </a:xfrm>
        </p:spPr>
        <p:txBody>
          <a:bodyPr/>
          <a:lstStyle/>
          <a:p>
            <a:r>
              <a:rPr lang="en-US" dirty="0"/>
              <a:t>Behind the Scenes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A9F3076-6A03-DE9E-8E98-42F0F3D6583C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6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59FD4E-922E-B909-13CF-3A959400FE03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BA74286-CA4A-B056-0C74-20DCD716EFC1}"/>
              </a:ext>
            </a:extLst>
          </p:cNvPr>
          <p:cNvSpPr txBox="1">
            <a:spLocks/>
          </p:cNvSpPr>
          <p:nvPr/>
        </p:nvSpPr>
        <p:spPr>
          <a:xfrm>
            <a:off x="6095998" y="693197"/>
            <a:ext cx="2722652" cy="474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i="1" dirty="0" err="1">
                <a:solidFill>
                  <a:srgbClr val="535659"/>
                </a:solidFill>
              </a:rPr>
              <a:t>Retal</a:t>
            </a:r>
            <a:r>
              <a:rPr lang="en-US" sz="1400" i="1" dirty="0">
                <a:solidFill>
                  <a:srgbClr val="535659"/>
                </a:solidFill>
              </a:rPr>
              <a:t> in Numbers</a:t>
            </a:r>
          </a:p>
        </p:txBody>
      </p:sp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8135394F-7620-027A-526C-385845D0F8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11" r="37429"/>
          <a:stretch/>
        </p:blipFill>
        <p:spPr>
          <a:xfrm>
            <a:off x="0" y="0"/>
            <a:ext cx="5257800" cy="617696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6185F1-F906-7572-931B-17850DD6F4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109056"/>
              </p:ext>
            </p:extLst>
          </p:nvPr>
        </p:nvGraphicFramePr>
        <p:xfrm>
          <a:off x="6695420" y="2680403"/>
          <a:ext cx="4102720" cy="2835595"/>
        </p:xfrm>
        <a:graphic>
          <a:graphicData uri="http://schemas.openxmlformats.org/drawingml/2006/table">
            <a:tbl>
              <a:tblPr/>
              <a:tblGrid>
                <a:gridCol w="1955420">
                  <a:extLst>
                    <a:ext uri="{9D8B030D-6E8A-4147-A177-3AD203B41FA5}">
                      <a16:colId xmlns:a16="http://schemas.microsoft.com/office/drawing/2014/main" val="440529658"/>
                    </a:ext>
                  </a:extLst>
                </a:gridCol>
                <a:gridCol w="2147300">
                  <a:extLst>
                    <a:ext uri="{9D8B030D-6E8A-4147-A177-3AD203B41FA5}">
                      <a16:colId xmlns:a16="http://schemas.microsoft.com/office/drawing/2014/main" val="16250925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SA" sz="28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+50</a:t>
                      </a:r>
                    </a:p>
                  </a:txBody>
                  <a:tcPr marL="80963" marR="38100" marT="38100" marB="80963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SAR</a:t>
                      </a:r>
                      <a:r>
                        <a:rPr lang="en-US" sz="20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 </a:t>
                      </a:r>
                      <a:r>
                        <a:rPr lang="en-US" sz="28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+35 </a:t>
                      </a:r>
                      <a:r>
                        <a:rPr lang="en-US" sz="16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Bn</a:t>
                      </a:r>
                      <a:endParaRPr lang="en-US" sz="2000" b="0" i="1" dirty="0">
                        <a:solidFill>
                          <a:schemeClr val="accent1"/>
                        </a:solidFill>
                        <a:effectLst/>
                        <a:latin typeface="SangBleu Kingdom Light" panose="02040304080000000004" pitchFamily="18" charset="77"/>
                        <a:ea typeface="SangBleu Kingdom Light" panose="02040304080000000004" pitchFamily="18" charset="77"/>
                      </a:endParaRPr>
                    </a:p>
                  </a:txBody>
                  <a:tcPr marL="80963" marR="38100" marT="38100" marB="80963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176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b="0" i="1" dirty="0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Total Number</a:t>
                      </a:r>
                    </a:p>
                    <a:p>
                      <a:r>
                        <a:rPr lang="en-US" sz="1050" b="0" i="1" dirty="0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of Projects</a:t>
                      </a:r>
                    </a:p>
                  </a:txBody>
                  <a:tcPr marL="80963" marR="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i="1" dirty="0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Total project value of completed, ongoing and upcoming projects</a:t>
                      </a: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717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br>
                        <a:rPr lang="en-SA" sz="1400" b="0" i="1"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</a:br>
                      <a:endParaRPr lang="en-SA" sz="1400" b="0" i="1">
                        <a:effectLst/>
                        <a:latin typeface="SangBleu Kingdom Light" panose="02040304080000000004" pitchFamily="18" charset="77"/>
                        <a:ea typeface="SangBleu Kingdom Light" panose="02040304080000000004" pitchFamily="18" charset="77"/>
                      </a:endParaRP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br>
                        <a:rPr lang="en-SA" sz="1400" b="0" i="1" dirty="0"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</a:br>
                      <a:endParaRPr lang="en-SA" sz="1400" b="0" i="1" dirty="0">
                        <a:effectLst/>
                        <a:latin typeface="SangBleu Kingdom Light" panose="02040304080000000004" pitchFamily="18" charset="77"/>
                        <a:ea typeface="SangBleu Kingdom Light" panose="02040304080000000004" pitchFamily="18" charset="77"/>
                      </a:endParaRP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281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SA" sz="28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+18,000</a:t>
                      </a: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SQM </a:t>
                      </a:r>
                      <a:r>
                        <a:rPr lang="en-US" sz="28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+6 </a:t>
                      </a:r>
                      <a:r>
                        <a:rPr lang="en-US" sz="1600" b="0" i="1" dirty="0">
                          <a:solidFill>
                            <a:schemeClr val="accent1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MN</a:t>
                      </a:r>
                      <a:endParaRPr lang="en-US" sz="2800" b="0" i="1" dirty="0">
                        <a:solidFill>
                          <a:schemeClr val="accent1"/>
                        </a:solidFill>
                        <a:effectLst/>
                        <a:latin typeface="SangBleu Kingdom Light" panose="02040304080000000004" pitchFamily="18" charset="77"/>
                        <a:ea typeface="SangBleu Kingdom Light" panose="02040304080000000004" pitchFamily="18" charset="77"/>
                      </a:endParaRP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93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b="0" i="1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Total # </a:t>
                      </a:r>
                    </a:p>
                    <a:p>
                      <a:r>
                        <a:rPr lang="en-US" sz="1050" b="0" i="1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of units delivered,</a:t>
                      </a:r>
                    </a:p>
                    <a:p>
                      <a:r>
                        <a:rPr lang="en-US" sz="1050" b="0" i="1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under development,</a:t>
                      </a:r>
                    </a:p>
                    <a:p>
                      <a:r>
                        <a:rPr lang="en-US" sz="1050" b="0" i="1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and construction</a:t>
                      </a: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i="1" dirty="0">
                          <a:solidFill>
                            <a:srgbClr val="535659"/>
                          </a:solidFill>
                          <a:effectLst/>
                          <a:latin typeface="SangBleu Kingdom Light" panose="02040304080000000004" pitchFamily="18" charset="77"/>
                          <a:ea typeface="SangBleu Kingdom Light" panose="02040304080000000004" pitchFamily="18" charset="77"/>
                        </a:rPr>
                        <a:t>Total built-up area (sqm) of completed, ongoing and upcoming projects</a:t>
                      </a:r>
                    </a:p>
                  </a:txBody>
                  <a:tcPr marL="80963" marR="38100" marT="38100" marB="80963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544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72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C7498-839F-9DEC-1D54-4E070867A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light spots&#10;&#10;Description automatically generated with medium confidence">
            <a:extLst>
              <a:ext uri="{FF2B5EF4-FFF2-40B4-BE49-F238E27FC236}">
                <a16:creationId xmlns:a16="http://schemas.microsoft.com/office/drawing/2014/main" id="{594AADB4-8846-2EF0-F056-2C4C0A77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BD0D60-49F3-E24B-CA69-9EB634E3EB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A" dirty="0"/>
              <a:t>Section Devider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CF3A2D-D966-0E18-D5F1-E8EC9A5231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SA" dirty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1657545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B0E6D-620F-C103-1837-06A177441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544874-1B63-1CCA-9530-22CAD260B7A6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2197C9-4115-D0F0-F9B9-4BBF42F3B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EDD06579-9479-BB92-DD13-C317D82E6CC2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8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CF1F68-2495-74A7-4908-46C848A5ED6C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005C3B-7147-5F65-9D52-A468688F1387}"/>
              </a:ext>
            </a:extLst>
          </p:cNvPr>
          <p:cNvSpPr txBox="1"/>
          <p:nvPr/>
        </p:nvSpPr>
        <p:spPr>
          <a:xfrm>
            <a:off x="945222" y="2592765"/>
            <a:ext cx="42637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rhoncus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imperdiet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venenatis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dictum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mollis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Integer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tincidunt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Cras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Vivamus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elementum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semper nisi. Aenean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leo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porttitor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ac,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Aliquam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lorem ante,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in,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feugiat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Phasellus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metus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varius</a:t>
            </a:r>
            <a:r>
              <a:rPr lang="en-US" sz="1200" b="0" i="0" dirty="0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laoreet</a:t>
            </a:r>
            <a:endParaRPr lang="en-SA" sz="12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966A809-8421-5837-5F92-06CC855B70E1}"/>
              </a:ext>
            </a:extLst>
          </p:cNvPr>
          <p:cNvSpPr txBox="1">
            <a:spLocks/>
          </p:cNvSpPr>
          <p:nvPr/>
        </p:nvSpPr>
        <p:spPr>
          <a:xfrm>
            <a:off x="7162800" y="2592765"/>
            <a:ext cx="4191000" cy="2277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1" kern="1200">
                <a:solidFill>
                  <a:schemeClr val="accent1"/>
                </a:solidFill>
                <a:latin typeface="SangBleu Kingdom Light" panose="02040304080000000004" pitchFamily="18" charset="77"/>
                <a:ea typeface="SangBleu Kingdom Light" panose="02040304080000000004" pitchFamily="18" charset="77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000" i="0" dirty="0">
                <a:solidFill>
                  <a:srgbClr val="535659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Crafting </a:t>
            </a:r>
          </a:p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535659"/>
                </a:solidFill>
                <a:effectLst/>
                <a:latin typeface="SangBleu Kingdom Light" panose="02040304080000000004" pitchFamily="18" charset="77"/>
              </a:rPr>
              <a:t>the Future, </a:t>
            </a:r>
          </a:p>
          <a:p>
            <a:pPr algn="ctr">
              <a:lnSpc>
                <a:spcPct val="100000"/>
              </a:lnSpc>
            </a:pPr>
            <a:r>
              <a:rPr lang="en-US" sz="2000" i="0" dirty="0">
                <a:solidFill>
                  <a:srgbClr val="535659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Honoring</a:t>
            </a:r>
            <a:r>
              <a:rPr lang="en-US" sz="2400" i="0" dirty="0">
                <a:solidFill>
                  <a:srgbClr val="535659"/>
                </a:solidFill>
                <a:effectLst/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535659"/>
                </a:solidFill>
                <a:effectLst/>
                <a:latin typeface="SangBleu Kingdom Light" panose="02040304080000000004" pitchFamily="18" charset="77"/>
              </a:rPr>
              <a:t>the Past.</a:t>
            </a:r>
          </a:p>
        </p:txBody>
      </p:sp>
    </p:spTree>
    <p:extLst>
      <p:ext uri="{BB962C8B-B14F-4D97-AF65-F5344CB8AC3E}">
        <p14:creationId xmlns:p14="http://schemas.microsoft.com/office/powerpoint/2010/main" val="4127150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574F7-EB0D-CE12-E47C-1F7751363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FEFD2-3CB0-B9C3-C202-41ACE324D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A" dirty="0"/>
              <a:t>Main Title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5896645C-1136-61E6-1744-5A89A1287E85}"/>
              </a:ext>
            </a:extLst>
          </p:cNvPr>
          <p:cNvSpPr txBox="1">
            <a:spLocks/>
          </p:cNvSpPr>
          <p:nvPr/>
        </p:nvSpPr>
        <p:spPr>
          <a:xfrm>
            <a:off x="11353800" y="654823"/>
            <a:ext cx="670837" cy="36504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590E68C-8C9C-6441-B246-9C8B84C79774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pPr algn="ctr"/>
              <a:t>9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angBleu Kingdom Light" panose="02040304080000000004" pitchFamily="18" charset="0"/>
              <a:ea typeface="GE Dinar Two" panose="020A0503020102020204" pitchFamily="18" charset="-78"/>
              <a:cs typeface="SangBleu Kingdom Light" panose="020403040800000000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F0440B-4F92-642F-9D68-9E0B5D1623D9}"/>
              </a:ext>
            </a:extLst>
          </p:cNvPr>
          <p:cNvSpPr/>
          <p:nvPr/>
        </p:nvSpPr>
        <p:spPr>
          <a:xfrm rot="16200000">
            <a:off x="11212949" y="1252794"/>
            <a:ext cx="951893" cy="22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Retal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SangBleu Kingdom Light" panose="02040304080000000004" pitchFamily="18" charset="0"/>
                <a:ea typeface="GE Dinar Two" panose="020A0503020102020204" pitchFamily="18" charset="-78"/>
                <a:cs typeface="SangBleu Kingdom Light" panose="02040304080000000004" pitchFamily="18" charset="0"/>
              </a:rPr>
              <a:t>  2024©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1110B-FF07-98AE-195B-FE9CD67FDFDF}"/>
              </a:ext>
            </a:extLst>
          </p:cNvPr>
          <p:cNvSpPr txBox="1"/>
          <p:nvPr/>
        </p:nvSpPr>
        <p:spPr>
          <a:xfrm>
            <a:off x="945222" y="2592765"/>
            <a:ext cx="42637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Lorem ipsum dolor sit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amet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consectetuer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adipiscing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elit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commodo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dolor.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Cum sociis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natoque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penatibus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et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magnis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dis parturient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montes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nascetur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ridiculus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mus. Donec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ultricies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pellentesque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sem.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massa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Donec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fringilla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vel,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nec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eget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arcu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rhoncus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imperdiet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venenatis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justo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dictum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pede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mollis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pretium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Integer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tincidunt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Cras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Vivamus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elementum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semper nisi.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vulputate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Aenean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leo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ligula,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porttitor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eu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consequat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vitae,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eleifend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ac,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enim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Aliquam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lorem ante,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dapibus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in,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quis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feugiat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a,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tellus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.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Phasellus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viverra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nulla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ut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metus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varius</a:t>
            </a:r>
            <a:r>
              <a:rPr lang="en-US" sz="1200" b="0" i="0" dirty="0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 </a:t>
            </a:r>
            <a:r>
              <a:rPr lang="en-US" sz="1200" b="0" i="0" dirty="0" err="1">
                <a:effectLst/>
                <a:highlight>
                  <a:srgbClr val="FFFFFF"/>
                </a:highlight>
                <a:latin typeface="ABC Favorit Arabic Unlicensed T" panose="020B0004030202060203" pitchFamily="34" charset="-78"/>
                <a:cs typeface="ABC Favorit Arabic Unlicensed T" panose="020B0004030202060203" pitchFamily="34" charset="-78"/>
              </a:rPr>
              <a:t>laoreet</a:t>
            </a:r>
            <a:endParaRPr lang="en-SA" sz="1200" dirty="0">
              <a:latin typeface="ABC Favorit Arabic Unlicensed T" panose="020B0004030202060203" pitchFamily="34" charset="-78"/>
              <a:cs typeface="ABC Favorit Arabic Unlicensed T" panose="020B0004030202060203" pitchFamily="34" charset="-78"/>
            </a:endParaRPr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AA90BBF1-391B-E22B-D91A-3F83605241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727" t="1" r="2713" b="1"/>
          <a:stretch/>
        </p:blipFill>
        <p:spPr>
          <a:xfrm>
            <a:off x="6096000" y="0"/>
            <a:ext cx="5257800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tal">
      <a:dk1>
        <a:srgbClr val="3B3733"/>
      </a:dk1>
      <a:lt1>
        <a:srgbClr val="FFFFFF"/>
      </a:lt1>
      <a:dk2>
        <a:srgbClr val="3C3834"/>
      </a:dk2>
      <a:lt2>
        <a:srgbClr val="E6DDDA"/>
      </a:lt2>
      <a:accent1>
        <a:srgbClr val="9D684F"/>
      </a:accent1>
      <a:accent2>
        <a:srgbClr val="A3BAC3"/>
      </a:accent2>
      <a:accent3>
        <a:srgbClr val="BEB986"/>
      </a:accent3>
      <a:accent4>
        <a:srgbClr val="CFD2D3"/>
      </a:accent4>
      <a:accent5>
        <a:srgbClr val="C4A595"/>
      </a:accent5>
      <a:accent6>
        <a:srgbClr val="EBE0DD"/>
      </a:accent6>
      <a:hlink>
        <a:srgbClr val="A3BAC3"/>
      </a:hlink>
      <a:folHlink>
        <a:srgbClr val="9D684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1036</Words>
  <Application>Microsoft Office PowerPoint</Application>
  <PresentationFormat>Widescreen</PresentationFormat>
  <Paragraphs>120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ABC Favorit Arabic Unlicensed T</vt:lpstr>
      <vt:lpstr>ABC Favorit Arabic Variable</vt:lpstr>
      <vt:lpstr>Arial</vt:lpstr>
      <vt:lpstr>SangBleu Kingdom</vt:lpstr>
      <vt:lpstr>SangBleu Kingdom Light</vt:lpstr>
      <vt:lpstr>Office Theme</vt:lpstr>
      <vt:lpstr>Design Template</vt:lpstr>
      <vt:lpstr>Meeting Agenda.</vt:lpstr>
      <vt:lpstr>Content </vt:lpstr>
      <vt:lpstr>About Retal</vt:lpstr>
      <vt:lpstr>About Retal Group</vt:lpstr>
      <vt:lpstr>Behind the Scenes</vt:lpstr>
      <vt:lpstr>Section Devider</vt:lpstr>
      <vt:lpstr>Main Title</vt:lpstr>
      <vt:lpstr>Main Title</vt:lpstr>
      <vt:lpstr>Main Title</vt:lpstr>
      <vt:lpstr>PowerPoint Presentation</vt:lpstr>
      <vt:lpstr>Main Title</vt:lpstr>
      <vt:lpstr>Main Title</vt:lpstr>
      <vt:lpstr>Main Title</vt:lpstr>
      <vt:lpstr>800 3030 888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Ebtehal AlQahtani</dc:creator>
  <cp:lastModifiedBy>Rabiya bibi</cp:lastModifiedBy>
  <cp:revision>13</cp:revision>
  <dcterms:created xsi:type="dcterms:W3CDTF">2024-10-29T07:24:14Z</dcterms:created>
  <dcterms:modified xsi:type="dcterms:W3CDTF">2024-12-02T07:18:33Z</dcterms:modified>
</cp:coreProperties>
</file>